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2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1" r:id="rId11"/>
    <p:sldId id="322" r:id="rId12"/>
    <p:sldId id="320" r:id="rId13"/>
    <p:sldId id="323" r:id="rId14"/>
    <p:sldId id="324" r:id="rId15"/>
    <p:sldId id="325" r:id="rId16"/>
    <p:sldId id="326" r:id="rId17"/>
    <p:sldId id="327" r:id="rId18"/>
    <p:sldId id="330" r:id="rId19"/>
    <p:sldId id="328" r:id="rId20"/>
    <p:sldId id="329" r:id="rId21"/>
  </p:sldIdLst>
  <p:sldSz cx="9144000" cy="5143500" type="screen16x9"/>
  <p:notesSz cx="6858000" cy="9144000"/>
  <p:embeddedFontLst>
    <p:embeddedFont>
      <p:font typeface="Chakra Petch Medium" pitchFamily="2" charset="-34"/>
      <p:regular r:id="rId23"/>
      <p:bold r:id="rId24"/>
      <p:italic r:id="rId25"/>
      <p:boldItalic r:id="rId26"/>
    </p:embeddedFont>
    <p:embeddedFont>
      <p:font typeface="Fira Code" panose="020B0809050000020004" pitchFamily="49" charset="0"/>
      <p:regular r:id="rId27"/>
      <p:bold r:id="rId28"/>
    </p:embeddedFont>
    <p:embeddedFont>
      <p:font typeface="Poppins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87D85F-CBBB-4494-A31A-533620F8B3BD}">
  <a:tblStyle styleId="{9987D85F-CBBB-4494-A31A-533620F8B3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30"/>
  </p:normalViewPr>
  <p:slideViewPr>
    <p:cSldViewPr snapToGrid="0">
      <p:cViewPr varScale="1">
        <p:scale>
          <a:sx n="151" d="100"/>
          <a:sy n="151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161526d799_0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161526d799_0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455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161526d799_0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161526d799_0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51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161526d799_0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161526d799_0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731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161526d799_0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161526d799_0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77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161526d799_0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161526d799_0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237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161526d799_0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161526d799_0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752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161526d799_0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161526d799_0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100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17030f7ab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17030f7ab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13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161526d799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161526d799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928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17030f7ab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17030f7ab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08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17030f7ab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117030f7ab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838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17030f7ab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17030f7ab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47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161526d799_0_1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161526d799_0_1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06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161526d799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161526d799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57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17030f7ab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17030f7ab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31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161526d799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161526d799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88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161526d799_0_1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161526d799_0_1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34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161526d799_0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161526d799_0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80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161526d799_0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161526d799_0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74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69150" y="137187"/>
            <a:ext cx="9031450" cy="282372"/>
            <a:chOff x="69150" y="137187"/>
            <a:chExt cx="9031450" cy="282372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78700" y="278373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9150" y="207780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3925" y="137187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78700" y="419559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78700" y="348966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" name="Google Shape;15;p2"/>
          <p:cNvSpPr/>
          <p:nvPr/>
        </p:nvSpPr>
        <p:spPr>
          <a:xfrm>
            <a:off x="70625" y="64225"/>
            <a:ext cx="9028500" cy="5028000"/>
          </a:xfrm>
          <a:prstGeom prst="roundRect">
            <a:avLst>
              <a:gd name="adj" fmla="val 204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234375" y="117804"/>
            <a:ext cx="256800" cy="256800"/>
            <a:chOff x="234375" y="110636"/>
            <a:chExt cx="256800" cy="256800"/>
          </a:xfrm>
        </p:grpSpPr>
        <p:sp>
          <p:nvSpPr>
            <p:cNvPr id="17" name="Google Shape;17;p2"/>
            <p:cNvSpPr/>
            <p:nvPr/>
          </p:nvSpPr>
          <p:spPr>
            <a:xfrm>
              <a:off x="234375" y="110636"/>
              <a:ext cx="256800" cy="256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4375" y="110636"/>
              <a:ext cx="256800" cy="2568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" name="Google Shape;19;p2"/>
          <p:cNvCxnSpPr/>
          <p:nvPr/>
        </p:nvCxnSpPr>
        <p:spPr>
          <a:xfrm>
            <a:off x="73925" y="5008650"/>
            <a:ext cx="9021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" name="Google Shape;20;p2"/>
          <p:cNvGrpSpPr/>
          <p:nvPr/>
        </p:nvGrpSpPr>
        <p:grpSpPr>
          <a:xfrm>
            <a:off x="6760300" y="117804"/>
            <a:ext cx="2161200" cy="256800"/>
            <a:chOff x="6760300" y="96350"/>
            <a:chExt cx="2161200" cy="256800"/>
          </a:xfrm>
        </p:grpSpPr>
        <p:sp>
          <p:nvSpPr>
            <p:cNvPr id="21" name="Google Shape;21;p2"/>
            <p:cNvSpPr/>
            <p:nvPr/>
          </p:nvSpPr>
          <p:spPr>
            <a:xfrm>
              <a:off x="6760300" y="96350"/>
              <a:ext cx="2161200" cy="256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2;p2"/>
            <p:cNvGrpSpPr/>
            <p:nvPr/>
          </p:nvGrpSpPr>
          <p:grpSpPr>
            <a:xfrm>
              <a:off x="8683881" y="115948"/>
              <a:ext cx="159362" cy="217605"/>
              <a:chOff x="2025348" y="3145361"/>
              <a:chExt cx="406327" cy="554831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2173889" y="3589660"/>
                <a:ext cx="184122" cy="110532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004" extrusionOk="0">
                    <a:moveTo>
                      <a:pt x="1001" y="1"/>
                    </a:moveTo>
                    <a:lnTo>
                      <a:pt x="1001" y="1002"/>
                    </a:lnTo>
                    <a:lnTo>
                      <a:pt x="0" y="1002"/>
                    </a:ln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3003"/>
                    </a:lnTo>
                    <a:lnTo>
                      <a:pt x="4003" y="3003"/>
                    </a:lnTo>
                    <a:lnTo>
                      <a:pt x="4003" y="2002"/>
                    </a:lnTo>
                    <a:lnTo>
                      <a:pt x="5004" y="2002"/>
                    </a:lnTo>
                    <a:lnTo>
                      <a:pt x="5004" y="1002"/>
                    </a:lnTo>
                    <a:lnTo>
                      <a:pt x="4003" y="1002"/>
                    </a:lnTo>
                    <a:lnTo>
                      <a:pt x="40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025348" y="3145361"/>
                <a:ext cx="406327" cy="406290"/>
              </a:xfrm>
              <a:custGeom>
                <a:avLst/>
                <a:gdLst/>
                <a:ahLst/>
                <a:cxnLst/>
                <a:rect l="l" t="t" r="r" b="b"/>
                <a:pathLst>
                  <a:path w="11043" h="11042" extrusionOk="0">
                    <a:moveTo>
                      <a:pt x="3003" y="1"/>
                    </a:moveTo>
                    <a:lnTo>
                      <a:pt x="3003" y="1001"/>
                    </a:lnTo>
                    <a:lnTo>
                      <a:pt x="1002" y="1001"/>
                    </a:lnTo>
                    <a:lnTo>
                      <a:pt x="1002" y="2002"/>
                    </a:lnTo>
                    <a:lnTo>
                      <a:pt x="1" y="2002"/>
                    </a:lnTo>
                    <a:lnTo>
                      <a:pt x="1" y="3003"/>
                    </a:lnTo>
                    <a:lnTo>
                      <a:pt x="1" y="4037"/>
                    </a:lnTo>
                    <a:lnTo>
                      <a:pt x="1" y="5038"/>
                    </a:lnTo>
                    <a:lnTo>
                      <a:pt x="1" y="6038"/>
                    </a:lnTo>
                    <a:lnTo>
                      <a:pt x="3003" y="6038"/>
                    </a:lnTo>
                    <a:lnTo>
                      <a:pt x="3003" y="5038"/>
                    </a:lnTo>
                    <a:lnTo>
                      <a:pt x="3003" y="4037"/>
                    </a:lnTo>
                    <a:lnTo>
                      <a:pt x="3003" y="3003"/>
                    </a:lnTo>
                    <a:lnTo>
                      <a:pt x="3003" y="2002"/>
                    </a:lnTo>
                    <a:lnTo>
                      <a:pt x="4037" y="2002"/>
                    </a:lnTo>
                    <a:lnTo>
                      <a:pt x="4037" y="1001"/>
                    </a:lnTo>
                    <a:lnTo>
                      <a:pt x="7039" y="1001"/>
                    </a:lnTo>
                    <a:lnTo>
                      <a:pt x="7039" y="2002"/>
                    </a:lnTo>
                    <a:lnTo>
                      <a:pt x="8040" y="2002"/>
                    </a:lnTo>
                    <a:lnTo>
                      <a:pt x="8040" y="3003"/>
                    </a:lnTo>
                    <a:lnTo>
                      <a:pt x="8040" y="4037"/>
                    </a:lnTo>
                    <a:lnTo>
                      <a:pt x="8040" y="5038"/>
                    </a:lnTo>
                    <a:lnTo>
                      <a:pt x="8040" y="6038"/>
                    </a:lnTo>
                    <a:lnTo>
                      <a:pt x="7039" y="6038"/>
                    </a:lnTo>
                    <a:lnTo>
                      <a:pt x="7039" y="7039"/>
                    </a:lnTo>
                    <a:lnTo>
                      <a:pt x="6038" y="7039"/>
                    </a:lnTo>
                    <a:lnTo>
                      <a:pt x="6038" y="8040"/>
                    </a:lnTo>
                    <a:lnTo>
                      <a:pt x="5038" y="8040"/>
                    </a:lnTo>
                    <a:lnTo>
                      <a:pt x="5038" y="9040"/>
                    </a:lnTo>
                    <a:lnTo>
                      <a:pt x="5038" y="10041"/>
                    </a:lnTo>
                    <a:lnTo>
                      <a:pt x="5038" y="11042"/>
                    </a:lnTo>
                    <a:lnTo>
                      <a:pt x="8040" y="11042"/>
                    </a:lnTo>
                    <a:lnTo>
                      <a:pt x="8040" y="10041"/>
                    </a:lnTo>
                    <a:lnTo>
                      <a:pt x="8040" y="9040"/>
                    </a:lnTo>
                    <a:lnTo>
                      <a:pt x="8040" y="8040"/>
                    </a:lnTo>
                    <a:lnTo>
                      <a:pt x="9041" y="8040"/>
                    </a:lnTo>
                    <a:lnTo>
                      <a:pt x="9041" y="7039"/>
                    </a:lnTo>
                    <a:lnTo>
                      <a:pt x="10041" y="7039"/>
                    </a:lnTo>
                    <a:lnTo>
                      <a:pt x="10041" y="6038"/>
                    </a:lnTo>
                    <a:lnTo>
                      <a:pt x="11042" y="6038"/>
                    </a:lnTo>
                    <a:lnTo>
                      <a:pt x="11042" y="5038"/>
                    </a:lnTo>
                    <a:lnTo>
                      <a:pt x="11042" y="4037"/>
                    </a:lnTo>
                    <a:lnTo>
                      <a:pt x="11042" y="3003"/>
                    </a:lnTo>
                    <a:lnTo>
                      <a:pt x="11042" y="2002"/>
                    </a:lnTo>
                    <a:lnTo>
                      <a:pt x="10041" y="2002"/>
                    </a:lnTo>
                    <a:lnTo>
                      <a:pt x="10041" y="1001"/>
                    </a:lnTo>
                    <a:lnTo>
                      <a:pt x="8040" y="1001"/>
                    </a:lnTo>
                    <a:lnTo>
                      <a:pt x="8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715150" y="941500"/>
            <a:ext cx="7713600" cy="30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715250" y="3952400"/>
            <a:ext cx="7713600" cy="2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0" y="-11775"/>
            <a:ext cx="0" cy="1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3"/>
          <p:cNvGrpSpPr/>
          <p:nvPr/>
        </p:nvGrpSpPr>
        <p:grpSpPr>
          <a:xfrm>
            <a:off x="69150" y="137187"/>
            <a:ext cx="9031450" cy="282372"/>
            <a:chOff x="69150" y="137187"/>
            <a:chExt cx="9031450" cy="282372"/>
          </a:xfrm>
        </p:grpSpPr>
        <p:cxnSp>
          <p:nvCxnSpPr>
            <p:cNvPr id="30" name="Google Shape;30;p3"/>
            <p:cNvCxnSpPr/>
            <p:nvPr/>
          </p:nvCxnSpPr>
          <p:spPr>
            <a:xfrm>
              <a:off x="78700" y="278373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69150" y="207780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73925" y="137187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78700" y="419559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78700" y="348966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" name="Google Shape;35;p3"/>
          <p:cNvSpPr/>
          <p:nvPr/>
        </p:nvSpPr>
        <p:spPr>
          <a:xfrm>
            <a:off x="70625" y="64225"/>
            <a:ext cx="9028500" cy="5028000"/>
          </a:xfrm>
          <a:prstGeom prst="roundRect">
            <a:avLst>
              <a:gd name="adj" fmla="val 204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234375" y="117804"/>
            <a:ext cx="256800" cy="256800"/>
            <a:chOff x="234375" y="110636"/>
            <a:chExt cx="256800" cy="256800"/>
          </a:xfrm>
        </p:grpSpPr>
        <p:sp>
          <p:nvSpPr>
            <p:cNvPr id="37" name="Google Shape;37;p3"/>
            <p:cNvSpPr/>
            <p:nvPr/>
          </p:nvSpPr>
          <p:spPr>
            <a:xfrm>
              <a:off x="234375" y="110636"/>
              <a:ext cx="256800" cy="256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4375" y="110636"/>
              <a:ext cx="256800" cy="2568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" name="Google Shape;39;p3"/>
          <p:cNvCxnSpPr/>
          <p:nvPr/>
        </p:nvCxnSpPr>
        <p:spPr>
          <a:xfrm>
            <a:off x="73925" y="5008650"/>
            <a:ext cx="9021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" name="Google Shape;40;p3"/>
          <p:cNvGrpSpPr/>
          <p:nvPr/>
        </p:nvGrpSpPr>
        <p:grpSpPr>
          <a:xfrm>
            <a:off x="6760300" y="117804"/>
            <a:ext cx="2161200" cy="256800"/>
            <a:chOff x="6760300" y="96350"/>
            <a:chExt cx="2161200" cy="256800"/>
          </a:xfrm>
        </p:grpSpPr>
        <p:sp>
          <p:nvSpPr>
            <p:cNvPr id="41" name="Google Shape;41;p3"/>
            <p:cNvSpPr/>
            <p:nvPr/>
          </p:nvSpPr>
          <p:spPr>
            <a:xfrm>
              <a:off x="6760300" y="96350"/>
              <a:ext cx="2161200" cy="256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42;p3"/>
            <p:cNvGrpSpPr/>
            <p:nvPr/>
          </p:nvGrpSpPr>
          <p:grpSpPr>
            <a:xfrm>
              <a:off x="8683881" y="115948"/>
              <a:ext cx="159362" cy="217605"/>
              <a:chOff x="2025348" y="3145361"/>
              <a:chExt cx="406327" cy="554831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2173889" y="3589660"/>
                <a:ext cx="184122" cy="110532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004" extrusionOk="0">
                    <a:moveTo>
                      <a:pt x="1001" y="1"/>
                    </a:moveTo>
                    <a:lnTo>
                      <a:pt x="1001" y="1002"/>
                    </a:lnTo>
                    <a:lnTo>
                      <a:pt x="0" y="1002"/>
                    </a:ln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3003"/>
                    </a:lnTo>
                    <a:lnTo>
                      <a:pt x="4003" y="3003"/>
                    </a:lnTo>
                    <a:lnTo>
                      <a:pt x="4003" y="2002"/>
                    </a:lnTo>
                    <a:lnTo>
                      <a:pt x="5004" y="2002"/>
                    </a:lnTo>
                    <a:lnTo>
                      <a:pt x="5004" y="1002"/>
                    </a:lnTo>
                    <a:lnTo>
                      <a:pt x="4003" y="1002"/>
                    </a:lnTo>
                    <a:lnTo>
                      <a:pt x="40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2025348" y="3145361"/>
                <a:ext cx="406327" cy="406290"/>
              </a:xfrm>
              <a:custGeom>
                <a:avLst/>
                <a:gdLst/>
                <a:ahLst/>
                <a:cxnLst/>
                <a:rect l="l" t="t" r="r" b="b"/>
                <a:pathLst>
                  <a:path w="11043" h="11042" extrusionOk="0">
                    <a:moveTo>
                      <a:pt x="3003" y="1"/>
                    </a:moveTo>
                    <a:lnTo>
                      <a:pt x="3003" y="1001"/>
                    </a:lnTo>
                    <a:lnTo>
                      <a:pt x="1002" y="1001"/>
                    </a:lnTo>
                    <a:lnTo>
                      <a:pt x="1002" y="2002"/>
                    </a:lnTo>
                    <a:lnTo>
                      <a:pt x="1" y="2002"/>
                    </a:lnTo>
                    <a:lnTo>
                      <a:pt x="1" y="3003"/>
                    </a:lnTo>
                    <a:lnTo>
                      <a:pt x="1" y="4037"/>
                    </a:lnTo>
                    <a:lnTo>
                      <a:pt x="1" y="5038"/>
                    </a:lnTo>
                    <a:lnTo>
                      <a:pt x="1" y="6038"/>
                    </a:lnTo>
                    <a:lnTo>
                      <a:pt x="3003" y="6038"/>
                    </a:lnTo>
                    <a:lnTo>
                      <a:pt x="3003" y="5038"/>
                    </a:lnTo>
                    <a:lnTo>
                      <a:pt x="3003" y="4037"/>
                    </a:lnTo>
                    <a:lnTo>
                      <a:pt x="3003" y="3003"/>
                    </a:lnTo>
                    <a:lnTo>
                      <a:pt x="3003" y="2002"/>
                    </a:lnTo>
                    <a:lnTo>
                      <a:pt x="4037" y="2002"/>
                    </a:lnTo>
                    <a:lnTo>
                      <a:pt x="4037" y="1001"/>
                    </a:lnTo>
                    <a:lnTo>
                      <a:pt x="7039" y="1001"/>
                    </a:lnTo>
                    <a:lnTo>
                      <a:pt x="7039" y="2002"/>
                    </a:lnTo>
                    <a:lnTo>
                      <a:pt x="8040" y="2002"/>
                    </a:lnTo>
                    <a:lnTo>
                      <a:pt x="8040" y="3003"/>
                    </a:lnTo>
                    <a:lnTo>
                      <a:pt x="8040" y="4037"/>
                    </a:lnTo>
                    <a:lnTo>
                      <a:pt x="8040" y="5038"/>
                    </a:lnTo>
                    <a:lnTo>
                      <a:pt x="8040" y="6038"/>
                    </a:lnTo>
                    <a:lnTo>
                      <a:pt x="7039" y="6038"/>
                    </a:lnTo>
                    <a:lnTo>
                      <a:pt x="7039" y="7039"/>
                    </a:lnTo>
                    <a:lnTo>
                      <a:pt x="6038" y="7039"/>
                    </a:lnTo>
                    <a:lnTo>
                      <a:pt x="6038" y="8040"/>
                    </a:lnTo>
                    <a:lnTo>
                      <a:pt x="5038" y="8040"/>
                    </a:lnTo>
                    <a:lnTo>
                      <a:pt x="5038" y="9040"/>
                    </a:lnTo>
                    <a:lnTo>
                      <a:pt x="5038" y="10041"/>
                    </a:lnTo>
                    <a:lnTo>
                      <a:pt x="5038" y="11042"/>
                    </a:lnTo>
                    <a:lnTo>
                      <a:pt x="8040" y="11042"/>
                    </a:lnTo>
                    <a:lnTo>
                      <a:pt x="8040" y="10041"/>
                    </a:lnTo>
                    <a:lnTo>
                      <a:pt x="8040" y="9040"/>
                    </a:lnTo>
                    <a:lnTo>
                      <a:pt x="8040" y="8040"/>
                    </a:lnTo>
                    <a:lnTo>
                      <a:pt x="9041" y="8040"/>
                    </a:lnTo>
                    <a:lnTo>
                      <a:pt x="9041" y="7039"/>
                    </a:lnTo>
                    <a:lnTo>
                      <a:pt x="10041" y="7039"/>
                    </a:lnTo>
                    <a:lnTo>
                      <a:pt x="10041" y="6038"/>
                    </a:lnTo>
                    <a:lnTo>
                      <a:pt x="11042" y="6038"/>
                    </a:lnTo>
                    <a:lnTo>
                      <a:pt x="11042" y="5038"/>
                    </a:lnTo>
                    <a:lnTo>
                      <a:pt x="11042" y="4037"/>
                    </a:lnTo>
                    <a:lnTo>
                      <a:pt x="11042" y="3003"/>
                    </a:lnTo>
                    <a:lnTo>
                      <a:pt x="11042" y="2002"/>
                    </a:lnTo>
                    <a:lnTo>
                      <a:pt x="10041" y="2002"/>
                    </a:lnTo>
                    <a:lnTo>
                      <a:pt x="10041" y="1001"/>
                    </a:lnTo>
                    <a:lnTo>
                      <a:pt x="8040" y="1001"/>
                    </a:lnTo>
                    <a:lnTo>
                      <a:pt x="8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1908675" y="2364788"/>
            <a:ext cx="532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 idx="2" hasCustomPrompt="1"/>
          </p:nvPr>
        </p:nvSpPr>
        <p:spPr>
          <a:xfrm>
            <a:off x="2996625" y="1522988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1908825" y="3310913"/>
            <a:ext cx="5326500" cy="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7"/>
          <p:cNvGrpSpPr/>
          <p:nvPr/>
        </p:nvGrpSpPr>
        <p:grpSpPr>
          <a:xfrm>
            <a:off x="69150" y="137187"/>
            <a:ext cx="9031450" cy="282372"/>
            <a:chOff x="69150" y="137187"/>
            <a:chExt cx="9031450" cy="282372"/>
          </a:xfrm>
        </p:grpSpPr>
        <p:cxnSp>
          <p:nvCxnSpPr>
            <p:cNvPr id="109" name="Google Shape;109;p7"/>
            <p:cNvCxnSpPr/>
            <p:nvPr/>
          </p:nvCxnSpPr>
          <p:spPr>
            <a:xfrm>
              <a:off x="78700" y="278373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7"/>
            <p:cNvCxnSpPr/>
            <p:nvPr/>
          </p:nvCxnSpPr>
          <p:spPr>
            <a:xfrm>
              <a:off x="69150" y="207780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7"/>
            <p:cNvCxnSpPr/>
            <p:nvPr/>
          </p:nvCxnSpPr>
          <p:spPr>
            <a:xfrm>
              <a:off x="73925" y="137187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7"/>
            <p:cNvCxnSpPr/>
            <p:nvPr/>
          </p:nvCxnSpPr>
          <p:spPr>
            <a:xfrm>
              <a:off x="78700" y="419559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7"/>
            <p:cNvCxnSpPr/>
            <p:nvPr/>
          </p:nvCxnSpPr>
          <p:spPr>
            <a:xfrm>
              <a:off x="78700" y="348966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Google Shape;114;p7"/>
          <p:cNvSpPr/>
          <p:nvPr/>
        </p:nvSpPr>
        <p:spPr>
          <a:xfrm>
            <a:off x="70625" y="64225"/>
            <a:ext cx="9028500" cy="5028000"/>
          </a:xfrm>
          <a:prstGeom prst="roundRect">
            <a:avLst>
              <a:gd name="adj" fmla="val 204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>
            <a:off x="234375" y="117804"/>
            <a:ext cx="256800" cy="256800"/>
            <a:chOff x="234375" y="110636"/>
            <a:chExt cx="256800" cy="256800"/>
          </a:xfrm>
        </p:grpSpPr>
        <p:sp>
          <p:nvSpPr>
            <p:cNvPr id="116" name="Google Shape;116;p7"/>
            <p:cNvSpPr/>
            <p:nvPr/>
          </p:nvSpPr>
          <p:spPr>
            <a:xfrm>
              <a:off x="234375" y="110636"/>
              <a:ext cx="256800" cy="256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234375" y="110636"/>
              <a:ext cx="256800" cy="2568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8" name="Google Shape;118;p7"/>
          <p:cNvCxnSpPr/>
          <p:nvPr/>
        </p:nvCxnSpPr>
        <p:spPr>
          <a:xfrm>
            <a:off x="73925" y="5008650"/>
            <a:ext cx="9021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9" name="Google Shape;119;p7"/>
          <p:cNvGrpSpPr/>
          <p:nvPr/>
        </p:nvGrpSpPr>
        <p:grpSpPr>
          <a:xfrm>
            <a:off x="6760300" y="117804"/>
            <a:ext cx="2161200" cy="256800"/>
            <a:chOff x="6760300" y="96350"/>
            <a:chExt cx="2161200" cy="256800"/>
          </a:xfrm>
        </p:grpSpPr>
        <p:sp>
          <p:nvSpPr>
            <p:cNvPr id="120" name="Google Shape;120;p7"/>
            <p:cNvSpPr/>
            <p:nvPr/>
          </p:nvSpPr>
          <p:spPr>
            <a:xfrm>
              <a:off x="6760300" y="96350"/>
              <a:ext cx="2161200" cy="256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" name="Google Shape;121;p7"/>
            <p:cNvGrpSpPr/>
            <p:nvPr/>
          </p:nvGrpSpPr>
          <p:grpSpPr>
            <a:xfrm>
              <a:off x="8683881" y="115948"/>
              <a:ext cx="159362" cy="217605"/>
              <a:chOff x="2025348" y="3145361"/>
              <a:chExt cx="406327" cy="554831"/>
            </a:xfrm>
          </p:grpSpPr>
          <p:sp>
            <p:nvSpPr>
              <p:cNvPr id="122" name="Google Shape;122;p7"/>
              <p:cNvSpPr/>
              <p:nvPr/>
            </p:nvSpPr>
            <p:spPr>
              <a:xfrm>
                <a:off x="2173889" y="3589660"/>
                <a:ext cx="184122" cy="110532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004" extrusionOk="0">
                    <a:moveTo>
                      <a:pt x="1001" y="1"/>
                    </a:moveTo>
                    <a:lnTo>
                      <a:pt x="1001" y="1002"/>
                    </a:lnTo>
                    <a:lnTo>
                      <a:pt x="0" y="1002"/>
                    </a:ln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3003"/>
                    </a:lnTo>
                    <a:lnTo>
                      <a:pt x="4003" y="3003"/>
                    </a:lnTo>
                    <a:lnTo>
                      <a:pt x="4003" y="2002"/>
                    </a:lnTo>
                    <a:lnTo>
                      <a:pt x="5004" y="2002"/>
                    </a:lnTo>
                    <a:lnTo>
                      <a:pt x="5004" y="1002"/>
                    </a:lnTo>
                    <a:lnTo>
                      <a:pt x="4003" y="1002"/>
                    </a:lnTo>
                    <a:lnTo>
                      <a:pt x="40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2025348" y="3145361"/>
                <a:ext cx="406327" cy="406290"/>
              </a:xfrm>
              <a:custGeom>
                <a:avLst/>
                <a:gdLst/>
                <a:ahLst/>
                <a:cxnLst/>
                <a:rect l="l" t="t" r="r" b="b"/>
                <a:pathLst>
                  <a:path w="11043" h="11042" extrusionOk="0">
                    <a:moveTo>
                      <a:pt x="3003" y="1"/>
                    </a:moveTo>
                    <a:lnTo>
                      <a:pt x="3003" y="1001"/>
                    </a:lnTo>
                    <a:lnTo>
                      <a:pt x="1002" y="1001"/>
                    </a:lnTo>
                    <a:lnTo>
                      <a:pt x="1002" y="2002"/>
                    </a:lnTo>
                    <a:lnTo>
                      <a:pt x="1" y="2002"/>
                    </a:lnTo>
                    <a:lnTo>
                      <a:pt x="1" y="3003"/>
                    </a:lnTo>
                    <a:lnTo>
                      <a:pt x="1" y="4037"/>
                    </a:lnTo>
                    <a:lnTo>
                      <a:pt x="1" y="5038"/>
                    </a:lnTo>
                    <a:lnTo>
                      <a:pt x="1" y="6038"/>
                    </a:lnTo>
                    <a:lnTo>
                      <a:pt x="3003" y="6038"/>
                    </a:lnTo>
                    <a:lnTo>
                      <a:pt x="3003" y="5038"/>
                    </a:lnTo>
                    <a:lnTo>
                      <a:pt x="3003" y="4037"/>
                    </a:lnTo>
                    <a:lnTo>
                      <a:pt x="3003" y="3003"/>
                    </a:lnTo>
                    <a:lnTo>
                      <a:pt x="3003" y="2002"/>
                    </a:lnTo>
                    <a:lnTo>
                      <a:pt x="4037" y="2002"/>
                    </a:lnTo>
                    <a:lnTo>
                      <a:pt x="4037" y="1001"/>
                    </a:lnTo>
                    <a:lnTo>
                      <a:pt x="7039" y="1001"/>
                    </a:lnTo>
                    <a:lnTo>
                      <a:pt x="7039" y="2002"/>
                    </a:lnTo>
                    <a:lnTo>
                      <a:pt x="8040" y="2002"/>
                    </a:lnTo>
                    <a:lnTo>
                      <a:pt x="8040" y="3003"/>
                    </a:lnTo>
                    <a:lnTo>
                      <a:pt x="8040" y="4037"/>
                    </a:lnTo>
                    <a:lnTo>
                      <a:pt x="8040" y="5038"/>
                    </a:lnTo>
                    <a:lnTo>
                      <a:pt x="8040" y="6038"/>
                    </a:lnTo>
                    <a:lnTo>
                      <a:pt x="7039" y="6038"/>
                    </a:lnTo>
                    <a:lnTo>
                      <a:pt x="7039" y="7039"/>
                    </a:lnTo>
                    <a:lnTo>
                      <a:pt x="6038" y="7039"/>
                    </a:lnTo>
                    <a:lnTo>
                      <a:pt x="6038" y="8040"/>
                    </a:lnTo>
                    <a:lnTo>
                      <a:pt x="5038" y="8040"/>
                    </a:lnTo>
                    <a:lnTo>
                      <a:pt x="5038" y="9040"/>
                    </a:lnTo>
                    <a:lnTo>
                      <a:pt x="5038" y="10041"/>
                    </a:lnTo>
                    <a:lnTo>
                      <a:pt x="5038" y="11042"/>
                    </a:lnTo>
                    <a:lnTo>
                      <a:pt x="8040" y="11042"/>
                    </a:lnTo>
                    <a:lnTo>
                      <a:pt x="8040" y="10041"/>
                    </a:lnTo>
                    <a:lnTo>
                      <a:pt x="8040" y="9040"/>
                    </a:lnTo>
                    <a:lnTo>
                      <a:pt x="8040" y="8040"/>
                    </a:lnTo>
                    <a:lnTo>
                      <a:pt x="9041" y="8040"/>
                    </a:lnTo>
                    <a:lnTo>
                      <a:pt x="9041" y="7039"/>
                    </a:lnTo>
                    <a:lnTo>
                      <a:pt x="10041" y="7039"/>
                    </a:lnTo>
                    <a:lnTo>
                      <a:pt x="10041" y="6038"/>
                    </a:lnTo>
                    <a:lnTo>
                      <a:pt x="11042" y="6038"/>
                    </a:lnTo>
                    <a:lnTo>
                      <a:pt x="11042" y="5038"/>
                    </a:lnTo>
                    <a:lnTo>
                      <a:pt x="11042" y="4037"/>
                    </a:lnTo>
                    <a:lnTo>
                      <a:pt x="11042" y="3003"/>
                    </a:lnTo>
                    <a:lnTo>
                      <a:pt x="11042" y="2002"/>
                    </a:lnTo>
                    <a:lnTo>
                      <a:pt x="10041" y="2002"/>
                    </a:lnTo>
                    <a:lnTo>
                      <a:pt x="10041" y="1001"/>
                    </a:lnTo>
                    <a:lnTo>
                      <a:pt x="8040" y="1001"/>
                    </a:lnTo>
                    <a:lnTo>
                      <a:pt x="8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5199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4C96"/>
              </a:buClr>
              <a:buSzPts val="1600"/>
              <a:buFont typeface="Poppins"/>
              <a:buChar char="●"/>
              <a:defRPr sz="1500">
                <a:solidFill>
                  <a:srgbClr val="434343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○"/>
              <a:defRPr>
                <a:solidFill>
                  <a:srgbClr val="434343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■"/>
              <a:defRPr>
                <a:solidFill>
                  <a:srgbClr val="434343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■"/>
              <a:defRPr>
                <a:solidFill>
                  <a:srgbClr val="434343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  <a:defRPr>
                <a:solidFill>
                  <a:srgbClr val="434343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○"/>
              <a:defRPr>
                <a:solidFill>
                  <a:srgbClr val="434343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69150" y="137187"/>
            <a:ext cx="9031450" cy="282372"/>
            <a:chOff x="69150" y="137187"/>
            <a:chExt cx="9031450" cy="282372"/>
          </a:xfrm>
        </p:grpSpPr>
        <p:cxnSp>
          <p:nvCxnSpPr>
            <p:cNvPr id="146" name="Google Shape;146;p9"/>
            <p:cNvCxnSpPr/>
            <p:nvPr/>
          </p:nvCxnSpPr>
          <p:spPr>
            <a:xfrm>
              <a:off x="78700" y="278373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9"/>
            <p:cNvCxnSpPr/>
            <p:nvPr/>
          </p:nvCxnSpPr>
          <p:spPr>
            <a:xfrm>
              <a:off x="69150" y="207780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9"/>
            <p:cNvCxnSpPr/>
            <p:nvPr/>
          </p:nvCxnSpPr>
          <p:spPr>
            <a:xfrm>
              <a:off x="73925" y="137187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9"/>
            <p:cNvCxnSpPr/>
            <p:nvPr/>
          </p:nvCxnSpPr>
          <p:spPr>
            <a:xfrm>
              <a:off x="78700" y="419559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9"/>
            <p:cNvCxnSpPr/>
            <p:nvPr/>
          </p:nvCxnSpPr>
          <p:spPr>
            <a:xfrm>
              <a:off x="78700" y="348966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9"/>
          <p:cNvSpPr/>
          <p:nvPr/>
        </p:nvSpPr>
        <p:spPr>
          <a:xfrm>
            <a:off x="70625" y="64225"/>
            <a:ext cx="9028500" cy="5028000"/>
          </a:xfrm>
          <a:prstGeom prst="roundRect">
            <a:avLst>
              <a:gd name="adj" fmla="val 204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9"/>
          <p:cNvGrpSpPr/>
          <p:nvPr/>
        </p:nvGrpSpPr>
        <p:grpSpPr>
          <a:xfrm>
            <a:off x="234375" y="117804"/>
            <a:ext cx="256800" cy="256800"/>
            <a:chOff x="234375" y="110636"/>
            <a:chExt cx="256800" cy="256800"/>
          </a:xfrm>
        </p:grpSpPr>
        <p:sp>
          <p:nvSpPr>
            <p:cNvPr id="153" name="Google Shape;153;p9"/>
            <p:cNvSpPr/>
            <p:nvPr/>
          </p:nvSpPr>
          <p:spPr>
            <a:xfrm>
              <a:off x="234375" y="110636"/>
              <a:ext cx="256800" cy="256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4375" y="110636"/>
              <a:ext cx="256800" cy="2568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5" name="Google Shape;155;p9"/>
          <p:cNvCxnSpPr/>
          <p:nvPr/>
        </p:nvCxnSpPr>
        <p:spPr>
          <a:xfrm>
            <a:off x="73925" y="5008650"/>
            <a:ext cx="9021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6" name="Google Shape;156;p9"/>
          <p:cNvGrpSpPr/>
          <p:nvPr/>
        </p:nvGrpSpPr>
        <p:grpSpPr>
          <a:xfrm>
            <a:off x="6760300" y="117804"/>
            <a:ext cx="2161200" cy="256800"/>
            <a:chOff x="6760300" y="96350"/>
            <a:chExt cx="2161200" cy="256800"/>
          </a:xfrm>
        </p:grpSpPr>
        <p:sp>
          <p:nvSpPr>
            <p:cNvPr id="157" name="Google Shape;157;p9"/>
            <p:cNvSpPr/>
            <p:nvPr/>
          </p:nvSpPr>
          <p:spPr>
            <a:xfrm>
              <a:off x="6760300" y="96350"/>
              <a:ext cx="2161200" cy="256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" name="Google Shape;158;p9"/>
            <p:cNvGrpSpPr/>
            <p:nvPr/>
          </p:nvGrpSpPr>
          <p:grpSpPr>
            <a:xfrm>
              <a:off x="8683881" y="115948"/>
              <a:ext cx="159362" cy="217605"/>
              <a:chOff x="2025348" y="3145361"/>
              <a:chExt cx="406327" cy="554831"/>
            </a:xfrm>
          </p:grpSpPr>
          <p:sp>
            <p:nvSpPr>
              <p:cNvPr id="159" name="Google Shape;159;p9"/>
              <p:cNvSpPr/>
              <p:nvPr/>
            </p:nvSpPr>
            <p:spPr>
              <a:xfrm>
                <a:off x="2173889" y="3589660"/>
                <a:ext cx="184122" cy="110532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004" extrusionOk="0">
                    <a:moveTo>
                      <a:pt x="1001" y="1"/>
                    </a:moveTo>
                    <a:lnTo>
                      <a:pt x="1001" y="1002"/>
                    </a:lnTo>
                    <a:lnTo>
                      <a:pt x="0" y="1002"/>
                    </a:ln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3003"/>
                    </a:lnTo>
                    <a:lnTo>
                      <a:pt x="4003" y="3003"/>
                    </a:lnTo>
                    <a:lnTo>
                      <a:pt x="4003" y="2002"/>
                    </a:lnTo>
                    <a:lnTo>
                      <a:pt x="5004" y="2002"/>
                    </a:lnTo>
                    <a:lnTo>
                      <a:pt x="5004" y="1002"/>
                    </a:lnTo>
                    <a:lnTo>
                      <a:pt x="4003" y="1002"/>
                    </a:lnTo>
                    <a:lnTo>
                      <a:pt x="40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>
                <a:off x="2025348" y="3145361"/>
                <a:ext cx="406327" cy="406290"/>
              </a:xfrm>
              <a:custGeom>
                <a:avLst/>
                <a:gdLst/>
                <a:ahLst/>
                <a:cxnLst/>
                <a:rect l="l" t="t" r="r" b="b"/>
                <a:pathLst>
                  <a:path w="11043" h="11042" extrusionOk="0">
                    <a:moveTo>
                      <a:pt x="3003" y="1"/>
                    </a:moveTo>
                    <a:lnTo>
                      <a:pt x="3003" y="1001"/>
                    </a:lnTo>
                    <a:lnTo>
                      <a:pt x="1002" y="1001"/>
                    </a:lnTo>
                    <a:lnTo>
                      <a:pt x="1002" y="2002"/>
                    </a:lnTo>
                    <a:lnTo>
                      <a:pt x="1" y="2002"/>
                    </a:lnTo>
                    <a:lnTo>
                      <a:pt x="1" y="3003"/>
                    </a:lnTo>
                    <a:lnTo>
                      <a:pt x="1" y="4037"/>
                    </a:lnTo>
                    <a:lnTo>
                      <a:pt x="1" y="5038"/>
                    </a:lnTo>
                    <a:lnTo>
                      <a:pt x="1" y="6038"/>
                    </a:lnTo>
                    <a:lnTo>
                      <a:pt x="3003" y="6038"/>
                    </a:lnTo>
                    <a:lnTo>
                      <a:pt x="3003" y="5038"/>
                    </a:lnTo>
                    <a:lnTo>
                      <a:pt x="3003" y="4037"/>
                    </a:lnTo>
                    <a:lnTo>
                      <a:pt x="3003" y="3003"/>
                    </a:lnTo>
                    <a:lnTo>
                      <a:pt x="3003" y="2002"/>
                    </a:lnTo>
                    <a:lnTo>
                      <a:pt x="4037" y="2002"/>
                    </a:lnTo>
                    <a:lnTo>
                      <a:pt x="4037" y="1001"/>
                    </a:lnTo>
                    <a:lnTo>
                      <a:pt x="7039" y="1001"/>
                    </a:lnTo>
                    <a:lnTo>
                      <a:pt x="7039" y="2002"/>
                    </a:lnTo>
                    <a:lnTo>
                      <a:pt x="8040" y="2002"/>
                    </a:lnTo>
                    <a:lnTo>
                      <a:pt x="8040" y="3003"/>
                    </a:lnTo>
                    <a:lnTo>
                      <a:pt x="8040" y="4037"/>
                    </a:lnTo>
                    <a:lnTo>
                      <a:pt x="8040" y="5038"/>
                    </a:lnTo>
                    <a:lnTo>
                      <a:pt x="8040" y="6038"/>
                    </a:lnTo>
                    <a:lnTo>
                      <a:pt x="7039" y="6038"/>
                    </a:lnTo>
                    <a:lnTo>
                      <a:pt x="7039" y="7039"/>
                    </a:lnTo>
                    <a:lnTo>
                      <a:pt x="6038" y="7039"/>
                    </a:lnTo>
                    <a:lnTo>
                      <a:pt x="6038" y="8040"/>
                    </a:lnTo>
                    <a:lnTo>
                      <a:pt x="5038" y="8040"/>
                    </a:lnTo>
                    <a:lnTo>
                      <a:pt x="5038" y="9040"/>
                    </a:lnTo>
                    <a:lnTo>
                      <a:pt x="5038" y="10041"/>
                    </a:lnTo>
                    <a:lnTo>
                      <a:pt x="5038" y="11042"/>
                    </a:lnTo>
                    <a:lnTo>
                      <a:pt x="8040" y="11042"/>
                    </a:lnTo>
                    <a:lnTo>
                      <a:pt x="8040" y="10041"/>
                    </a:lnTo>
                    <a:lnTo>
                      <a:pt x="8040" y="9040"/>
                    </a:lnTo>
                    <a:lnTo>
                      <a:pt x="8040" y="8040"/>
                    </a:lnTo>
                    <a:lnTo>
                      <a:pt x="9041" y="8040"/>
                    </a:lnTo>
                    <a:lnTo>
                      <a:pt x="9041" y="7039"/>
                    </a:lnTo>
                    <a:lnTo>
                      <a:pt x="10041" y="7039"/>
                    </a:lnTo>
                    <a:lnTo>
                      <a:pt x="10041" y="6038"/>
                    </a:lnTo>
                    <a:lnTo>
                      <a:pt x="11042" y="6038"/>
                    </a:lnTo>
                    <a:lnTo>
                      <a:pt x="11042" y="5038"/>
                    </a:lnTo>
                    <a:lnTo>
                      <a:pt x="11042" y="4037"/>
                    </a:lnTo>
                    <a:lnTo>
                      <a:pt x="11042" y="3003"/>
                    </a:lnTo>
                    <a:lnTo>
                      <a:pt x="11042" y="2002"/>
                    </a:lnTo>
                    <a:lnTo>
                      <a:pt x="10041" y="2002"/>
                    </a:lnTo>
                    <a:lnTo>
                      <a:pt x="10041" y="1001"/>
                    </a:lnTo>
                    <a:lnTo>
                      <a:pt x="8040" y="1001"/>
                    </a:lnTo>
                    <a:lnTo>
                      <a:pt x="8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715100" y="1547575"/>
            <a:ext cx="4661100" cy="6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715100" y="2305922"/>
            <a:ext cx="4661100" cy="12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3"/>
          <p:cNvGrpSpPr/>
          <p:nvPr/>
        </p:nvGrpSpPr>
        <p:grpSpPr>
          <a:xfrm>
            <a:off x="69150" y="137187"/>
            <a:ext cx="9031450" cy="282372"/>
            <a:chOff x="69150" y="137187"/>
            <a:chExt cx="9031450" cy="282372"/>
          </a:xfrm>
        </p:grpSpPr>
        <p:cxnSp>
          <p:nvCxnSpPr>
            <p:cNvPr id="203" name="Google Shape;203;p13"/>
            <p:cNvCxnSpPr/>
            <p:nvPr/>
          </p:nvCxnSpPr>
          <p:spPr>
            <a:xfrm>
              <a:off x="78700" y="278373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13"/>
            <p:cNvCxnSpPr/>
            <p:nvPr/>
          </p:nvCxnSpPr>
          <p:spPr>
            <a:xfrm>
              <a:off x="69150" y="207780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13"/>
            <p:cNvCxnSpPr/>
            <p:nvPr/>
          </p:nvCxnSpPr>
          <p:spPr>
            <a:xfrm>
              <a:off x="73925" y="137187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13"/>
            <p:cNvCxnSpPr/>
            <p:nvPr/>
          </p:nvCxnSpPr>
          <p:spPr>
            <a:xfrm>
              <a:off x="78700" y="419559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13"/>
            <p:cNvCxnSpPr/>
            <p:nvPr/>
          </p:nvCxnSpPr>
          <p:spPr>
            <a:xfrm>
              <a:off x="78700" y="348966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13"/>
          <p:cNvSpPr/>
          <p:nvPr/>
        </p:nvSpPr>
        <p:spPr>
          <a:xfrm>
            <a:off x="70625" y="64225"/>
            <a:ext cx="9028500" cy="5028000"/>
          </a:xfrm>
          <a:prstGeom prst="roundRect">
            <a:avLst>
              <a:gd name="adj" fmla="val 204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13"/>
          <p:cNvGrpSpPr/>
          <p:nvPr/>
        </p:nvGrpSpPr>
        <p:grpSpPr>
          <a:xfrm>
            <a:off x="234375" y="117804"/>
            <a:ext cx="256800" cy="256800"/>
            <a:chOff x="234375" y="110636"/>
            <a:chExt cx="256800" cy="256800"/>
          </a:xfrm>
        </p:grpSpPr>
        <p:sp>
          <p:nvSpPr>
            <p:cNvPr id="210" name="Google Shape;210;p13"/>
            <p:cNvSpPr/>
            <p:nvPr/>
          </p:nvSpPr>
          <p:spPr>
            <a:xfrm>
              <a:off x="234375" y="110636"/>
              <a:ext cx="256800" cy="256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34375" y="110636"/>
              <a:ext cx="256800" cy="2568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2" name="Google Shape;212;p13"/>
          <p:cNvCxnSpPr/>
          <p:nvPr/>
        </p:nvCxnSpPr>
        <p:spPr>
          <a:xfrm>
            <a:off x="73925" y="5008650"/>
            <a:ext cx="9021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3" name="Google Shape;213;p13"/>
          <p:cNvGrpSpPr/>
          <p:nvPr/>
        </p:nvGrpSpPr>
        <p:grpSpPr>
          <a:xfrm>
            <a:off x="6760300" y="117804"/>
            <a:ext cx="2161200" cy="256800"/>
            <a:chOff x="6760300" y="96350"/>
            <a:chExt cx="2161200" cy="256800"/>
          </a:xfrm>
        </p:grpSpPr>
        <p:sp>
          <p:nvSpPr>
            <p:cNvPr id="214" name="Google Shape;214;p13"/>
            <p:cNvSpPr/>
            <p:nvPr/>
          </p:nvSpPr>
          <p:spPr>
            <a:xfrm>
              <a:off x="6760300" y="96350"/>
              <a:ext cx="2161200" cy="256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" name="Google Shape;215;p13"/>
            <p:cNvGrpSpPr/>
            <p:nvPr/>
          </p:nvGrpSpPr>
          <p:grpSpPr>
            <a:xfrm>
              <a:off x="8683881" y="115948"/>
              <a:ext cx="159362" cy="217605"/>
              <a:chOff x="2025348" y="3145361"/>
              <a:chExt cx="406327" cy="554831"/>
            </a:xfrm>
          </p:grpSpPr>
          <p:sp>
            <p:nvSpPr>
              <p:cNvPr id="216" name="Google Shape;216;p13"/>
              <p:cNvSpPr/>
              <p:nvPr/>
            </p:nvSpPr>
            <p:spPr>
              <a:xfrm>
                <a:off x="2173889" y="3589660"/>
                <a:ext cx="184122" cy="110532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004" extrusionOk="0">
                    <a:moveTo>
                      <a:pt x="1001" y="1"/>
                    </a:moveTo>
                    <a:lnTo>
                      <a:pt x="1001" y="1002"/>
                    </a:lnTo>
                    <a:lnTo>
                      <a:pt x="0" y="1002"/>
                    </a:ln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3003"/>
                    </a:lnTo>
                    <a:lnTo>
                      <a:pt x="4003" y="3003"/>
                    </a:lnTo>
                    <a:lnTo>
                      <a:pt x="4003" y="2002"/>
                    </a:lnTo>
                    <a:lnTo>
                      <a:pt x="5004" y="2002"/>
                    </a:lnTo>
                    <a:lnTo>
                      <a:pt x="5004" y="1002"/>
                    </a:lnTo>
                    <a:lnTo>
                      <a:pt x="4003" y="1002"/>
                    </a:lnTo>
                    <a:lnTo>
                      <a:pt x="40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2025348" y="3145361"/>
                <a:ext cx="406327" cy="406290"/>
              </a:xfrm>
              <a:custGeom>
                <a:avLst/>
                <a:gdLst/>
                <a:ahLst/>
                <a:cxnLst/>
                <a:rect l="l" t="t" r="r" b="b"/>
                <a:pathLst>
                  <a:path w="11043" h="11042" extrusionOk="0">
                    <a:moveTo>
                      <a:pt x="3003" y="1"/>
                    </a:moveTo>
                    <a:lnTo>
                      <a:pt x="3003" y="1001"/>
                    </a:lnTo>
                    <a:lnTo>
                      <a:pt x="1002" y="1001"/>
                    </a:lnTo>
                    <a:lnTo>
                      <a:pt x="1002" y="2002"/>
                    </a:lnTo>
                    <a:lnTo>
                      <a:pt x="1" y="2002"/>
                    </a:lnTo>
                    <a:lnTo>
                      <a:pt x="1" y="3003"/>
                    </a:lnTo>
                    <a:lnTo>
                      <a:pt x="1" y="4037"/>
                    </a:lnTo>
                    <a:lnTo>
                      <a:pt x="1" y="5038"/>
                    </a:lnTo>
                    <a:lnTo>
                      <a:pt x="1" y="6038"/>
                    </a:lnTo>
                    <a:lnTo>
                      <a:pt x="3003" y="6038"/>
                    </a:lnTo>
                    <a:lnTo>
                      <a:pt x="3003" y="5038"/>
                    </a:lnTo>
                    <a:lnTo>
                      <a:pt x="3003" y="4037"/>
                    </a:lnTo>
                    <a:lnTo>
                      <a:pt x="3003" y="3003"/>
                    </a:lnTo>
                    <a:lnTo>
                      <a:pt x="3003" y="2002"/>
                    </a:lnTo>
                    <a:lnTo>
                      <a:pt x="4037" y="2002"/>
                    </a:lnTo>
                    <a:lnTo>
                      <a:pt x="4037" y="1001"/>
                    </a:lnTo>
                    <a:lnTo>
                      <a:pt x="7039" y="1001"/>
                    </a:lnTo>
                    <a:lnTo>
                      <a:pt x="7039" y="2002"/>
                    </a:lnTo>
                    <a:lnTo>
                      <a:pt x="8040" y="2002"/>
                    </a:lnTo>
                    <a:lnTo>
                      <a:pt x="8040" y="3003"/>
                    </a:lnTo>
                    <a:lnTo>
                      <a:pt x="8040" y="4037"/>
                    </a:lnTo>
                    <a:lnTo>
                      <a:pt x="8040" y="5038"/>
                    </a:lnTo>
                    <a:lnTo>
                      <a:pt x="8040" y="6038"/>
                    </a:lnTo>
                    <a:lnTo>
                      <a:pt x="7039" y="6038"/>
                    </a:lnTo>
                    <a:lnTo>
                      <a:pt x="7039" y="7039"/>
                    </a:lnTo>
                    <a:lnTo>
                      <a:pt x="6038" y="7039"/>
                    </a:lnTo>
                    <a:lnTo>
                      <a:pt x="6038" y="8040"/>
                    </a:lnTo>
                    <a:lnTo>
                      <a:pt x="5038" y="8040"/>
                    </a:lnTo>
                    <a:lnTo>
                      <a:pt x="5038" y="9040"/>
                    </a:lnTo>
                    <a:lnTo>
                      <a:pt x="5038" y="10041"/>
                    </a:lnTo>
                    <a:lnTo>
                      <a:pt x="5038" y="11042"/>
                    </a:lnTo>
                    <a:lnTo>
                      <a:pt x="8040" y="11042"/>
                    </a:lnTo>
                    <a:lnTo>
                      <a:pt x="8040" y="10041"/>
                    </a:lnTo>
                    <a:lnTo>
                      <a:pt x="8040" y="9040"/>
                    </a:lnTo>
                    <a:lnTo>
                      <a:pt x="8040" y="8040"/>
                    </a:lnTo>
                    <a:lnTo>
                      <a:pt x="9041" y="8040"/>
                    </a:lnTo>
                    <a:lnTo>
                      <a:pt x="9041" y="7039"/>
                    </a:lnTo>
                    <a:lnTo>
                      <a:pt x="10041" y="7039"/>
                    </a:lnTo>
                    <a:lnTo>
                      <a:pt x="10041" y="6038"/>
                    </a:lnTo>
                    <a:lnTo>
                      <a:pt x="11042" y="6038"/>
                    </a:lnTo>
                    <a:lnTo>
                      <a:pt x="11042" y="5038"/>
                    </a:lnTo>
                    <a:lnTo>
                      <a:pt x="11042" y="4037"/>
                    </a:lnTo>
                    <a:lnTo>
                      <a:pt x="11042" y="3003"/>
                    </a:lnTo>
                    <a:lnTo>
                      <a:pt x="11042" y="2002"/>
                    </a:lnTo>
                    <a:lnTo>
                      <a:pt x="10041" y="2002"/>
                    </a:lnTo>
                    <a:lnTo>
                      <a:pt x="10041" y="1001"/>
                    </a:lnTo>
                    <a:lnTo>
                      <a:pt x="8040" y="1001"/>
                    </a:lnTo>
                    <a:lnTo>
                      <a:pt x="8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8" name="Google Shape;218;p13"/>
          <p:cNvSpPr txBox="1">
            <a:spLocks noGrp="1"/>
          </p:cNvSpPr>
          <p:nvPr>
            <p:ph type="title"/>
          </p:nvPr>
        </p:nvSpPr>
        <p:spPr>
          <a:xfrm>
            <a:off x="1407500" y="637150"/>
            <a:ext cx="49590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637150"/>
            <a:ext cx="692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1"/>
          </p:nvPr>
        </p:nvSpPr>
        <p:spPr>
          <a:xfrm>
            <a:off x="722600" y="1019450"/>
            <a:ext cx="5640900" cy="1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3"/>
          </p:nvPr>
        </p:nvSpPr>
        <p:spPr>
          <a:xfrm>
            <a:off x="1407500" y="1459300"/>
            <a:ext cx="49590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title" idx="4" hasCustomPrompt="1"/>
          </p:nvPr>
        </p:nvSpPr>
        <p:spPr>
          <a:xfrm>
            <a:off x="718850" y="1459300"/>
            <a:ext cx="692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5"/>
          </p:nvPr>
        </p:nvSpPr>
        <p:spPr>
          <a:xfrm>
            <a:off x="725560" y="1841600"/>
            <a:ext cx="5640900" cy="1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6"/>
          </p:nvPr>
        </p:nvSpPr>
        <p:spPr>
          <a:xfrm>
            <a:off x="1407500" y="2281450"/>
            <a:ext cx="49590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 idx="7" hasCustomPrompt="1"/>
          </p:nvPr>
        </p:nvSpPr>
        <p:spPr>
          <a:xfrm>
            <a:off x="718850" y="2281450"/>
            <a:ext cx="692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6" name="Google Shape;226;p13"/>
          <p:cNvSpPr txBox="1">
            <a:spLocks noGrp="1"/>
          </p:cNvSpPr>
          <p:nvPr>
            <p:ph type="subTitle" idx="8"/>
          </p:nvPr>
        </p:nvSpPr>
        <p:spPr>
          <a:xfrm>
            <a:off x="725560" y="2663750"/>
            <a:ext cx="5640900" cy="1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title" idx="9"/>
          </p:nvPr>
        </p:nvSpPr>
        <p:spPr>
          <a:xfrm>
            <a:off x="1407500" y="3179800"/>
            <a:ext cx="49590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13" hasCustomPrompt="1"/>
          </p:nvPr>
        </p:nvSpPr>
        <p:spPr>
          <a:xfrm>
            <a:off x="718850" y="3179800"/>
            <a:ext cx="692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14"/>
          </p:nvPr>
        </p:nvSpPr>
        <p:spPr>
          <a:xfrm>
            <a:off x="725560" y="3562100"/>
            <a:ext cx="5640900" cy="1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15"/>
          </p:nvPr>
        </p:nvSpPr>
        <p:spPr>
          <a:xfrm>
            <a:off x="1407500" y="4001950"/>
            <a:ext cx="49590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 idx="16" hasCustomPrompt="1"/>
          </p:nvPr>
        </p:nvSpPr>
        <p:spPr>
          <a:xfrm>
            <a:off x="718850" y="4001950"/>
            <a:ext cx="692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7"/>
          </p:nvPr>
        </p:nvSpPr>
        <p:spPr>
          <a:xfrm>
            <a:off x="725560" y="4384250"/>
            <a:ext cx="5640900" cy="1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15"/>
          <p:cNvGrpSpPr/>
          <p:nvPr/>
        </p:nvGrpSpPr>
        <p:grpSpPr>
          <a:xfrm>
            <a:off x="69150" y="137187"/>
            <a:ext cx="9031450" cy="282372"/>
            <a:chOff x="69150" y="137187"/>
            <a:chExt cx="9031450" cy="282372"/>
          </a:xfrm>
        </p:grpSpPr>
        <p:cxnSp>
          <p:nvCxnSpPr>
            <p:cNvPr id="254" name="Google Shape;254;p15"/>
            <p:cNvCxnSpPr/>
            <p:nvPr/>
          </p:nvCxnSpPr>
          <p:spPr>
            <a:xfrm>
              <a:off x="78700" y="278373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5"/>
            <p:cNvCxnSpPr/>
            <p:nvPr/>
          </p:nvCxnSpPr>
          <p:spPr>
            <a:xfrm>
              <a:off x="69150" y="207780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5"/>
            <p:cNvCxnSpPr/>
            <p:nvPr/>
          </p:nvCxnSpPr>
          <p:spPr>
            <a:xfrm>
              <a:off x="73925" y="137187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5"/>
            <p:cNvCxnSpPr/>
            <p:nvPr/>
          </p:nvCxnSpPr>
          <p:spPr>
            <a:xfrm>
              <a:off x="78700" y="419559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5"/>
            <p:cNvCxnSpPr/>
            <p:nvPr/>
          </p:nvCxnSpPr>
          <p:spPr>
            <a:xfrm>
              <a:off x="78700" y="348966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" name="Google Shape;259;p15"/>
          <p:cNvSpPr/>
          <p:nvPr/>
        </p:nvSpPr>
        <p:spPr>
          <a:xfrm>
            <a:off x="70625" y="64225"/>
            <a:ext cx="9028500" cy="5028000"/>
          </a:xfrm>
          <a:prstGeom prst="roundRect">
            <a:avLst>
              <a:gd name="adj" fmla="val 204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5"/>
          <p:cNvGrpSpPr/>
          <p:nvPr/>
        </p:nvGrpSpPr>
        <p:grpSpPr>
          <a:xfrm>
            <a:off x="234375" y="117804"/>
            <a:ext cx="256800" cy="256800"/>
            <a:chOff x="234375" y="110636"/>
            <a:chExt cx="256800" cy="256800"/>
          </a:xfrm>
        </p:grpSpPr>
        <p:sp>
          <p:nvSpPr>
            <p:cNvPr id="261" name="Google Shape;261;p15"/>
            <p:cNvSpPr/>
            <p:nvPr/>
          </p:nvSpPr>
          <p:spPr>
            <a:xfrm>
              <a:off x="234375" y="110636"/>
              <a:ext cx="256800" cy="256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234375" y="110636"/>
              <a:ext cx="256800" cy="2568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3" name="Google Shape;263;p15"/>
          <p:cNvCxnSpPr/>
          <p:nvPr/>
        </p:nvCxnSpPr>
        <p:spPr>
          <a:xfrm>
            <a:off x="73925" y="5008650"/>
            <a:ext cx="9021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4" name="Google Shape;264;p15"/>
          <p:cNvGrpSpPr/>
          <p:nvPr/>
        </p:nvGrpSpPr>
        <p:grpSpPr>
          <a:xfrm>
            <a:off x="6760300" y="117804"/>
            <a:ext cx="2161200" cy="256800"/>
            <a:chOff x="6760300" y="96350"/>
            <a:chExt cx="2161200" cy="256800"/>
          </a:xfrm>
        </p:grpSpPr>
        <p:sp>
          <p:nvSpPr>
            <p:cNvPr id="265" name="Google Shape;265;p15"/>
            <p:cNvSpPr/>
            <p:nvPr/>
          </p:nvSpPr>
          <p:spPr>
            <a:xfrm>
              <a:off x="6760300" y="96350"/>
              <a:ext cx="2161200" cy="256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" name="Google Shape;266;p15"/>
            <p:cNvGrpSpPr/>
            <p:nvPr/>
          </p:nvGrpSpPr>
          <p:grpSpPr>
            <a:xfrm>
              <a:off x="8683881" y="115948"/>
              <a:ext cx="159362" cy="217605"/>
              <a:chOff x="2025348" y="3145361"/>
              <a:chExt cx="406327" cy="554831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2173889" y="3589660"/>
                <a:ext cx="184122" cy="110532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004" extrusionOk="0">
                    <a:moveTo>
                      <a:pt x="1001" y="1"/>
                    </a:moveTo>
                    <a:lnTo>
                      <a:pt x="1001" y="1002"/>
                    </a:lnTo>
                    <a:lnTo>
                      <a:pt x="0" y="1002"/>
                    </a:ln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3003"/>
                    </a:lnTo>
                    <a:lnTo>
                      <a:pt x="4003" y="3003"/>
                    </a:lnTo>
                    <a:lnTo>
                      <a:pt x="4003" y="2002"/>
                    </a:lnTo>
                    <a:lnTo>
                      <a:pt x="5004" y="2002"/>
                    </a:lnTo>
                    <a:lnTo>
                      <a:pt x="5004" y="1002"/>
                    </a:lnTo>
                    <a:lnTo>
                      <a:pt x="4003" y="1002"/>
                    </a:lnTo>
                    <a:lnTo>
                      <a:pt x="40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2025348" y="3145361"/>
                <a:ext cx="406327" cy="406290"/>
              </a:xfrm>
              <a:custGeom>
                <a:avLst/>
                <a:gdLst/>
                <a:ahLst/>
                <a:cxnLst/>
                <a:rect l="l" t="t" r="r" b="b"/>
                <a:pathLst>
                  <a:path w="11043" h="11042" extrusionOk="0">
                    <a:moveTo>
                      <a:pt x="3003" y="1"/>
                    </a:moveTo>
                    <a:lnTo>
                      <a:pt x="3003" y="1001"/>
                    </a:lnTo>
                    <a:lnTo>
                      <a:pt x="1002" y="1001"/>
                    </a:lnTo>
                    <a:lnTo>
                      <a:pt x="1002" y="2002"/>
                    </a:lnTo>
                    <a:lnTo>
                      <a:pt x="1" y="2002"/>
                    </a:lnTo>
                    <a:lnTo>
                      <a:pt x="1" y="3003"/>
                    </a:lnTo>
                    <a:lnTo>
                      <a:pt x="1" y="4037"/>
                    </a:lnTo>
                    <a:lnTo>
                      <a:pt x="1" y="5038"/>
                    </a:lnTo>
                    <a:lnTo>
                      <a:pt x="1" y="6038"/>
                    </a:lnTo>
                    <a:lnTo>
                      <a:pt x="3003" y="6038"/>
                    </a:lnTo>
                    <a:lnTo>
                      <a:pt x="3003" y="5038"/>
                    </a:lnTo>
                    <a:lnTo>
                      <a:pt x="3003" y="4037"/>
                    </a:lnTo>
                    <a:lnTo>
                      <a:pt x="3003" y="3003"/>
                    </a:lnTo>
                    <a:lnTo>
                      <a:pt x="3003" y="2002"/>
                    </a:lnTo>
                    <a:lnTo>
                      <a:pt x="4037" y="2002"/>
                    </a:lnTo>
                    <a:lnTo>
                      <a:pt x="4037" y="1001"/>
                    </a:lnTo>
                    <a:lnTo>
                      <a:pt x="7039" y="1001"/>
                    </a:lnTo>
                    <a:lnTo>
                      <a:pt x="7039" y="2002"/>
                    </a:lnTo>
                    <a:lnTo>
                      <a:pt x="8040" y="2002"/>
                    </a:lnTo>
                    <a:lnTo>
                      <a:pt x="8040" y="3003"/>
                    </a:lnTo>
                    <a:lnTo>
                      <a:pt x="8040" y="4037"/>
                    </a:lnTo>
                    <a:lnTo>
                      <a:pt x="8040" y="5038"/>
                    </a:lnTo>
                    <a:lnTo>
                      <a:pt x="8040" y="6038"/>
                    </a:lnTo>
                    <a:lnTo>
                      <a:pt x="7039" y="6038"/>
                    </a:lnTo>
                    <a:lnTo>
                      <a:pt x="7039" y="7039"/>
                    </a:lnTo>
                    <a:lnTo>
                      <a:pt x="6038" y="7039"/>
                    </a:lnTo>
                    <a:lnTo>
                      <a:pt x="6038" y="8040"/>
                    </a:lnTo>
                    <a:lnTo>
                      <a:pt x="5038" y="8040"/>
                    </a:lnTo>
                    <a:lnTo>
                      <a:pt x="5038" y="9040"/>
                    </a:lnTo>
                    <a:lnTo>
                      <a:pt x="5038" y="10041"/>
                    </a:lnTo>
                    <a:lnTo>
                      <a:pt x="5038" y="11042"/>
                    </a:lnTo>
                    <a:lnTo>
                      <a:pt x="8040" y="11042"/>
                    </a:lnTo>
                    <a:lnTo>
                      <a:pt x="8040" y="10041"/>
                    </a:lnTo>
                    <a:lnTo>
                      <a:pt x="8040" y="9040"/>
                    </a:lnTo>
                    <a:lnTo>
                      <a:pt x="8040" y="8040"/>
                    </a:lnTo>
                    <a:lnTo>
                      <a:pt x="9041" y="8040"/>
                    </a:lnTo>
                    <a:lnTo>
                      <a:pt x="9041" y="7039"/>
                    </a:lnTo>
                    <a:lnTo>
                      <a:pt x="10041" y="7039"/>
                    </a:lnTo>
                    <a:lnTo>
                      <a:pt x="10041" y="6038"/>
                    </a:lnTo>
                    <a:lnTo>
                      <a:pt x="11042" y="6038"/>
                    </a:lnTo>
                    <a:lnTo>
                      <a:pt x="11042" y="5038"/>
                    </a:lnTo>
                    <a:lnTo>
                      <a:pt x="11042" y="4037"/>
                    </a:lnTo>
                    <a:lnTo>
                      <a:pt x="11042" y="3003"/>
                    </a:lnTo>
                    <a:lnTo>
                      <a:pt x="11042" y="2002"/>
                    </a:lnTo>
                    <a:lnTo>
                      <a:pt x="10041" y="2002"/>
                    </a:lnTo>
                    <a:lnTo>
                      <a:pt x="10041" y="1001"/>
                    </a:lnTo>
                    <a:lnTo>
                      <a:pt x="8040" y="1001"/>
                    </a:lnTo>
                    <a:lnTo>
                      <a:pt x="8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9" name="Google Shape;269;p15"/>
          <p:cNvSpPr txBox="1">
            <a:spLocks noGrp="1"/>
          </p:cNvSpPr>
          <p:nvPr>
            <p:ph type="subTitle" idx="1"/>
          </p:nvPr>
        </p:nvSpPr>
        <p:spPr>
          <a:xfrm>
            <a:off x="1844400" y="2739675"/>
            <a:ext cx="5455200" cy="6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title"/>
          </p:nvPr>
        </p:nvSpPr>
        <p:spPr>
          <a:xfrm>
            <a:off x="1844413" y="1467150"/>
            <a:ext cx="5455200" cy="10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1"/>
          <p:cNvGrpSpPr/>
          <p:nvPr/>
        </p:nvGrpSpPr>
        <p:grpSpPr>
          <a:xfrm>
            <a:off x="69150" y="137187"/>
            <a:ext cx="9031450" cy="282372"/>
            <a:chOff x="69150" y="137187"/>
            <a:chExt cx="9031450" cy="282372"/>
          </a:xfrm>
        </p:grpSpPr>
        <p:cxnSp>
          <p:nvCxnSpPr>
            <p:cNvPr id="606" name="Google Shape;606;p31"/>
            <p:cNvCxnSpPr/>
            <p:nvPr/>
          </p:nvCxnSpPr>
          <p:spPr>
            <a:xfrm>
              <a:off x="78700" y="278373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31"/>
            <p:cNvCxnSpPr/>
            <p:nvPr/>
          </p:nvCxnSpPr>
          <p:spPr>
            <a:xfrm>
              <a:off x="69150" y="207780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31"/>
            <p:cNvCxnSpPr/>
            <p:nvPr/>
          </p:nvCxnSpPr>
          <p:spPr>
            <a:xfrm>
              <a:off x="73925" y="137187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31"/>
            <p:cNvCxnSpPr/>
            <p:nvPr/>
          </p:nvCxnSpPr>
          <p:spPr>
            <a:xfrm>
              <a:off x="78700" y="419559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31"/>
            <p:cNvCxnSpPr/>
            <p:nvPr/>
          </p:nvCxnSpPr>
          <p:spPr>
            <a:xfrm>
              <a:off x="78700" y="348966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11" name="Google Shape;611;p31"/>
          <p:cNvSpPr/>
          <p:nvPr/>
        </p:nvSpPr>
        <p:spPr>
          <a:xfrm>
            <a:off x="70625" y="64225"/>
            <a:ext cx="9028500" cy="5028000"/>
          </a:xfrm>
          <a:prstGeom prst="roundRect">
            <a:avLst>
              <a:gd name="adj" fmla="val 204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31"/>
          <p:cNvGrpSpPr/>
          <p:nvPr/>
        </p:nvGrpSpPr>
        <p:grpSpPr>
          <a:xfrm>
            <a:off x="234375" y="117804"/>
            <a:ext cx="256800" cy="256800"/>
            <a:chOff x="234375" y="110636"/>
            <a:chExt cx="256800" cy="256800"/>
          </a:xfrm>
        </p:grpSpPr>
        <p:sp>
          <p:nvSpPr>
            <p:cNvPr id="613" name="Google Shape;613;p31"/>
            <p:cNvSpPr/>
            <p:nvPr/>
          </p:nvSpPr>
          <p:spPr>
            <a:xfrm>
              <a:off x="234375" y="110636"/>
              <a:ext cx="256800" cy="256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253750" y="130008"/>
              <a:ext cx="218100" cy="218100"/>
            </a:xfrm>
            <a:prstGeom prst="smileyFace">
              <a:avLst>
                <a:gd name="adj" fmla="val 4653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15" name="Google Shape;615;p31"/>
          <p:cNvCxnSpPr/>
          <p:nvPr/>
        </p:nvCxnSpPr>
        <p:spPr>
          <a:xfrm>
            <a:off x="73925" y="5008650"/>
            <a:ext cx="9021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Google Shape;616;p31"/>
          <p:cNvSpPr/>
          <p:nvPr/>
        </p:nvSpPr>
        <p:spPr>
          <a:xfrm>
            <a:off x="6760300" y="117804"/>
            <a:ext cx="2161200" cy="25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7" name="Google Shape;617;p31"/>
          <p:cNvGrpSpPr/>
          <p:nvPr/>
        </p:nvGrpSpPr>
        <p:grpSpPr>
          <a:xfrm>
            <a:off x="8712862" y="137154"/>
            <a:ext cx="132938" cy="218080"/>
            <a:chOff x="4113132" y="2072643"/>
            <a:chExt cx="406290" cy="666503"/>
          </a:xfrm>
        </p:grpSpPr>
        <p:sp>
          <p:nvSpPr>
            <p:cNvPr id="618" name="Google Shape;618;p31"/>
            <p:cNvSpPr/>
            <p:nvPr/>
          </p:nvSpPr>
          <p:spPr>
            <a:xfrm>
              <a:off x="4113132" y="2072643"/>
              <a:ext cx="406290" cy="662825"/>
            </a:xfrm>
            <a:custGeom>
              <a:avLst/>
              <a:gdLst/>
              <a:ahLst/>
              <a:cxnLst/>
              <a:rect l="l" t="t" r="r" b="b"/>
              <a:pathLst>
                <a:path w="11042" h="18014" extrusionOk="0">
                  <a:moveTo>
                    <a:pt x="0" y="0"/>
                  </a:moveTo>
                  <a:lnTo>
                    <a:pt x="0" y="1001"/>
                  </a:lnTo>
                  <a:lnTo>
                    <a:pt x="0" y="2002"/>
                  </a:lnTo>
                  <a:lnTo>
                    <a:pt x="1001" y="2002"/>
                  </a:lnTo>
                  <a:lnTo>
                    <a:pt x="1001" y="6005"/>
                  </a:lnTo>
                  <a:lnTo>
                    <a:pt x="2002" y="6005"/>
                  </a:lnTo>
                  <a:lnTo>
                    <a:pt x="2002" y="7005"/>
                  </a:lnTo>
                  <a:lnTo>
                    <a:pt x="3002" y="7005"/>
                  </a:lnTo>
                  <a:lnTo>
                    <a:pt x="3002" y="8006"/>
                  </a:lnTo>
                  <a:lnTo>
                    <a:pt x="4003" y="8006"/>
                  </a:lnTo>
                  <a:lnTo>
                    <a:pt x="4003" y="9007"/>
                  </a:lnTo>
                  <a:lnTo>
                    <a:pt x="4003" y="10008"/>
                  </a:lnTo>
                  <a:lnTo>
                    <a:pt x="3002" y="10008"/>
                  </a:lnTo>
                  <a:lnTo>
                    <a:pt x="3002" y="11008"/>
                  </a:lnTo>
                  <a:lnTo>
                    <a:pt x="2002" y="11008"/>
                  </a:lnTo>
                  <a:lnTo>
                    <a:pt x="2002" y="12009"/>
                  </a:lnTo>
                  <a:lnTo>
                    <a:pt x="1001" y="12009"/>
                  </a:lnTo>
                  <a:lnTo>
                    <a:pt x="1001" y="16012"/>
                  </a:lnTo>
                  <a:lnTo>
                    <a:pt x="0" y="16012"/>
                  </a:lnTo>
                  <a:lnTo>
                    <a:pt x="0" y="17013"/>
                  </a:lnTo>
                  <a:lnTo>
                    <a:pt x="0" y="18013"/>
                  </a:lnTo>
                  <a:lnTo>
                    <a:pt x="11042" y="18013"/>
                  </a:lnTo>
                  <a:lnTo>
                    <a:pt x="11042" y="17013"/>
                  </a:lnTo>
                  <a:lnTo>
                    <a:pt x="11042" y="16012"/>
                  </a:lnTo>
                  <a:lnTo>
                    <a:pt x="10041" y="16012"/>
                  </a:lnTo>
                  <a:lnTo>
                    <a:pt x="10041" y="12009"/>
                  </a:lnTo>
                  <a:lnTo>
                    <a:pt x="9040" y="12009"/>
                  </a:lnTo>
                  <a:lnTo>
                    <a:pt x="9040" y="11008"/>
                  </a:lnTo>
                  <a:lnTo>
                    <a:pt x="8039" y="11008"/>
                  </a:lnTo>
                  <a:lnTo>
                    <a:pt x="8039" y="10008"/>
                  </a:lnTo>
                  <a:lnTo>
                    <a:pt x="7039" y="10008"/>
                  </a:lnTo>
                  <a:lnTo>
                    <a:pt x="7039" y="9007"/>
                  </a:lnTo>
                  <a:lnTo>
                    <a:pt x="7039" y="8006"/>
                  </a:lnTo>
                  <a:lnTo>
                    <a:pt x="8039" y="8006"/>
                  </a:lnTo>
                  <a:lnTo>
                    <a:pt x="8039" y="7005"/>
                  </a:lnTo>
                  <a:lnTo>
                    <a:pt x="9040" y="7005"/>
                  </a:lnTo>
                  <a:lnTo>
                    <a:pt x="9040" y="6005"/>
                  </a:lnTo>
                  <a:lnTo>
                    <a:pt x="10041" y="6005"/>
                  </a:lnTo>
                  <a:lnTo>
                    <a:pt x="10041" y="2002"/>
                  </a:lnTo>
                  <a:lnTo>
                    <a:pt x="11042" y="2002"/>
                  </a:lnTo>
                  <a:lnTo>
                    <a:pt x="11042" y="1001"/>
                  </a:lnTo>
                  <a:lnTo>
                    <a:pt x="110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260422" y="2367223"/>
              <a:ext cx="36832" cy="3683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4260422" y="2405269"/>
              <a:ext cx="36832" cy="3683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4223590" y="2442064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4186758" y="2478895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1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4223590" y="2330391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186758" y="2293559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1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149964" y="2146269"/>
              <a:ext cx="36832" cy="147327"/>
            </a:xfrm>
            <a:custGeom>
              <a:avLst/>
              <a:gdLst/>
              <a:ahLst/>
              <a:cxnLst/>
              <a:rect l="l" t="t" r="r" b="b"/>
              <a:pathLst>
                <a:path w="1001" h="4004" extrusionOk="0">
                  <a:moveTo>
                    <a:pt x="0" y="1"/>
                  </a:moveTo>
                  <a:lnTo>
                    <a:pt x="0" y="4004"/>
                  </a:lnTo>
                  <a:lnTo>
                    <a:pt x="1001" y="400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4113132" y="2072643"/>
              <a:ext cx="406290" cy="73664"/>
            </a:xfrm>
            <a:custGeom>
              <a:avLst/>
              <a:gdLst/>
              <a:ahLst/>
              <a:cxnLst/>
              <a:rect l="l" t="t" r="r" b="b"/>
              <a:pathLst>
                <a:path w="11042" h="2002" extrusionOk="0">
                  <a:moveTo>
                    <a:pt x="0" y="0"/>
                  </a:moveTo>
                  <a:lnTo>
                    <a:pt x="0" y="1001"/>
                  </a:lnTo>
                  <a:lnTo>
                    <a:pt x="0" y="2002"/>
                  </a:lnTo>
                  <a:lnTo>
                    <a:pt x="11042" y="2002"/>
                  </a:lnTo>
                  <a:lnTo>
                    <a:pt x="11042" y="1001"/>
                  </a:lnTo>
                  <a:lnTo>
                    <a:pt x="110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334049" y="2367223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334049" y="2405269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370881" y="2442064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4408927" y="2478895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4370881" y="2330391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4297217" y="2293559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1"/>
                  </a:moveTo>
                  <a:lnTo>
                    <a:pt x="1" y="1001"/>
                  </a:lnTo>
                  <a:lnTo>
                    <a:pt x="1002" y="1001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4260422" y="2256728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4334049" y="2256728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4408927" y="2293559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4445758" y="2146269"/>
              <a:ext cx="36832" cy="147327"/>
            </a:xfrm>
            <a:custGeom>
              <a:avLst/>
              <a:gdLst/>
              <a:ahLst/>
              <a:cxnLst/>
              <a:rect l="l" t="t" r="r" b="b"/>
              <a:pathLst>
                <a:path w="1001" h="4004" extrusionOk="0">
                  <a:moveTo>
                    <a:pt x="0" y="1"/>
                  </a:moveTo>
                  <a:lnTo>
                    <a:pt x="0" y="4004"/>
                  </a:lnTo>
                  <a:lnTo>
                    <a:pt x="1001" y="400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4149964" y="2515727"/>
              <a:ext cx="36832" cy="147327"/>
            </a:xfrm>
            <a:custGeom>
              <a:avLst/>
              <a:gdLst/>
              <a:ahLst/>
              <a:cxnLst/>
              <a:rect l="l" t="t" r="r" b="b"/>
              <a:pathLst>
                <a:path w="1001" h="4004" extrusionOk="0">
                  <a:moveTo>
                    <a:pt x="0" y="0"/>
                  </a:moveTo>
                  <a:lnTo>
                    <a:pt x="0" y="4003"/>
                  </a:lnTo>
                  <a:lnTo>
                    <a:pt x="1001" y="4003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4113132" y="2663017"/>
              <a:ext cx="406290" cy="76129"/>
            </a:xfrm>
            <a:custGeom>
              <a:avLst/>
              <a:gdLst/>
              <a:ahLst/>
              <a:cxnLst/>
              <a:rect l="l" t="t" r="r" b="b"/>
              <a:pathLst>
                <a:path w="11042" h="2069" extrusionOk="0">
                  <a:moveTo>
                    <a:pt x="0" y="0"/>
                  </a:moveTo>
                  <a:lnTo>
                    <a:pt x="0" y="1068"/>
                  </a:lnTo>
                  <a:lnTo>
                    <a:pt x="0" y="2068"/>
                  </a:lnTo>
                  <a:lnTo>
                    <a:pt x="11042" y="2068"/>
                  </a:lnTo>
                  <a:lnTo>
                    <a:pt x="11042" y="1068"/>
                  </a:lnTo>
                  <a:lnTo>
                    <a:pt x="110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4223590" y="2515727"/>
              <a:ext cx="185373" cy="110495"/>
            </a:xfrm>
            <a:custGeom>
              <a:avLst/>
              <a:gdLst/>
              <a:ahLst/>
              <a:cxnLst/>
              <a:rect l="l" t="t" r="r" b="b"/>
              <a:pathLst>
                <a:path w="5038" h="3003" extrusionOk="0">
                  <a:moveTo>
                    <a:pt x="2002" y="0"/>
                  </a:moveTo>
                  <a:lnTo>
                    <a:pt x="2002" y="1001"/>
                  </a:lnTo>
                  <a:lnTo>
                    <a:pt x="1001" y="1001"/>
                  </a:lnTo>
                  <a:lnTo>
                    <a:pt x="1001" y="2002"/>
                  </a:lnTo>
                  <a:lnTo>
                    <a:pt x="0" y="2002"/>
                  </a:lnTo>
                  <a:lnTo>
                    <a:pt x="0" y="3002"/>
                  </a:lnTo>
                  <a:lnTo>
                    <a:pt x="5037" y="3002"/>
                  </a:lnTo>
                  <a:lnTo>
                    <a:pt x="5037" y="2002"/>
                  </a:lnTo>
                  <a:lnTo>
                    <a:pt x="4003" y="2002"/>
                  </a:lnTo>
                  <a:lnTo>
                    <a:pt x="4003" y="1001"/>
                  </a:lnTo>
                  <a:lnTo>
                    <a:pt x="3003" y="1001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4445758" y="2515727"/>
              <a:ext cx="36832" cy="147327"/>
            </a:xfrm>
            <a:custGeom>
              <a:avLst/>
              <a:gdLst/>
              <a:ahLst/>
              <a:cxnLst/>
              <a:rect l="l" t="t" r="r" b="b"/>
              <a:pathLst>
                <a:path w="1001" h="4004" extrusionOk="0">
                  <a:moveTo>
                    <a:pt x="0" y="0"/>
                  </a:moveTo>
                  <a:lnTo>
                    <a:pt x="0" y="4003"/>
                  </a:lnTo>
                  <a:lnTo>
                    <a:pt x="1001" y="4003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32"/>
          <p:cNvGrpSpPr/>
          <p:nvPr/>
        </p:nvGrpSpPr>
        <p:grpSpPr>
          <a:xfrm>
            <a:off x="69150" y="137187"/>
            <a:ext cx="9031450" cy="282372"/>
            <a:chOff x="69150" y="137187"/>
            <a:chExt cx="9031450" cy="282372"/>
          </a:xfrm>
        </p:grpSpPr>
        <p:cxnSp>
          <p:nvCxnSpPr>
            <p:cNvPr id="643" name="Google Shape;643;p32"/>
            <p:cNvCxnSpPr/>
            <p:nvPr/>
          </p:nvCxnSpPr>
          <p:spPr>
            <a:xfrm>
              <a:off x="78700" y="278373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32"/>
            <p:cNvCxnSpPr/>
            <p:nvPr/>
          </p:nvCxnSpPr>
          <p:spPr>
            <a:xfrm>
              <a:off x="69150" y="207780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32"/>
            <p:cNvCxnSpPr/>
            <p:nvPr/>
          </p:nvCxnSpPr>
          <p:spPr>
            <a:xfrm>
              <a:off x="73925" y="137187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32"/>
            <p:cNvCxnSpPr/>
            <p:nvPr/>
          </p:nvCxnSpPr>
          <p:spPr>
            <a:xfrm>
              <a:off x="78700" y="419559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32"/>
            <p:cNvCxnSpPr/>
            <p:nvPr/>
          </p:nvCxnSpPr>
          <p:spPr>
            <a:xfrm>
              <a:off x="78700" y="348966"/>
              <a:ext cx="902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8" name="Google Shape;648;p32"/>
          <p:cNvSpPr/>
          <p:nvPr/>
        </p:nvSpPr>
        <p:spPr>
          <a:xfrm>
            <a:off x="70625" y="64225"/>
            <a:ext cx="9028500" cy="5028000"/>
          </a:xfrm>
          <a:prstGeom prst="roundRect">
            <a:avLst>
              <a:gd name="adj" fmla="val 204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9" name="Google Shape;649;p32"/>
          <p:cNvGrpSpPr/>
          <p:nvPr/>
        </p:nvGrpSpPr>
        <p:grpSpPr>
          <a:xfrm>
            <a:off x="234375" y="117804"/>
            <a:ext cx="256800" cy="256800"/>
            <a:chOff x="234375" y="110636"/>
            <a:chExt cx="256800" cy="256800"/>
          </a:xfrm>
        </p:grpSpPr>
        <p:sp>
          <p:nvSpPr>
            <p:cNvPr id="650" name="Google Shape;650;p32"/>
            <p:cNvSpPr/>
            <p:nvPr/>
          </p:nvSpPr>
          <p:spPr>
            <a:xfrm>
              <a:off x="234375" y="110636"/>
              <a:ext cx="256800" cy="256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253750" y="130008"/>
              <a:ext cx="218100" cy="218100"/>
            </a:xfrm>
            <a:prstGeom prst="leftRightArrowCallout">
              <a:avLst>
                <a:gd name="adj1" fmla="val 34916"/>
                <a:gd name="adj2" fmla="val 25000"/>
                <a:gd name="adj3" fmla="val 35030"/>
                <a:gd name="adj4" fmla="val 48123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2" name="Google Shape;652;p32"/>
          <p:cNvCxnSpPr/>
          <p:nvPr/>
        </p:nvCxnSpPr>
        <p:spPr>
          <a:xfrm>
            <a:off x="73925" y="5008650"/>
            <a:ext cx="9021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3" name="Google Shape;653;p32"/>
          <p:cNvSpPr/>
          <p:nvPr/>
        </p:nvSpPr>
        <p:spPr>
          <a:xfrm>
            <a:off x="6760300" y="117804"/>
            <a:ext cx="2161200" cy="25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>
            <a:off x="8690995" y="137150"/>
            <a:ext cx="152400" cy="2181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kra Petch Medium"/>
              <a:buNone/>
              <a:defRPr sz="35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kra Petch Medium"/>
              <a:buNone/>
              <a:defRPr sz="35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kra Petch Medium"/>
              <a:buNone/>
              <a:defRPr sz="35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kra Petch Medium"/>
              <a:buNone/>
              <a:defRPr sz="35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kra Petch Medium"/>
              <a:buNone/>
              <a:defRPr sz="35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kra Petch Medium"/>
              <a:buNone/>
              <a:defRPr sz="35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kra Petch Medium"/>
              <a:buNone/>
              <a:defRPr sz="35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kra Petch Medium"/>
              <a:buNone/>
              <a:defRPr sz="35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kra Petch Medium"/>
              <a:buNone/>
              <a:defRPr sz="35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Code"/>
              <a:buChar char="●"/>
              <a:defRPr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Code"/>
              <a:buChar char="○"/>
              <a:defRPr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Code"/>
              <a:buChar char="■"/>
              <a:defRPr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Code"/>
              <a:buChar char="●"/>
              <a:defRPr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Code"/>
              <a:buChar char="○"/>
              <a:defRPr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Code"/>
              <a:buChar char="■"/>
              <a:defRPr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Code"/>
              <a:buChar char="●"/>
              <a:defRPr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Code"/>
              <a:buChar char="○"/>
              <a:defRPr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Code"/>
              <a:buChar char="■"/>
              <a:defRPr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61" r:id="rId7"/>
    <p:sldLayoutId id="2147483677" r:id="rId8"/>
    <p:sldLayoutId id="214748367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6"/>
          <p:cNvSpPr txBox="1">
            <a:spLocks noGrp="1"/>
          </p:cNvSpPr>
          <p:nvPr>
            <p:ph type="ctrTitle"/>
          </p:nvPr>
        </p:nvSpPr>
        <p:spPr>
          <a:xfrm>
            <a:off x="715150" y="941500"/>
            <a:ext cx="7713600" cy="30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500" dirty="0" err="1"/>
              <a:t>Camoufler</a:t>
            </a:r>
            <a:r>
              <a:rPr lang="en-CA" sz="4500" dirty="0"/>
              <a:t>: Accessing The Censored Web By Utilizing Instant Messaging Channels</a:t>
            </a:r>
            <a:br>
              <a:rPr lang="en-CA" sz="4500" dirty="0"/>
            </a:br>
            <a:br>
              <a:rPr lang="en-CA" sz="4500" dirty="0"/>
            </a:br>
            <a:r>
              <a:rPr lang="en-CA" sz="3100" dirty="0"/>
              <a:t>Piyush Kumar Sharma, Devashish </a:t>
            </a:r>
            <a:r>
              <a:rPr lang="en-CA" sz="3100" dirty="0" err="1"/>
              <a:t>Gosain</a:t>
            </a:r>
            <a:r>
              <a:rPr lang="en-CA" sz="3100" dirty="0"/>
              <a:t>,</a:t>
            </a:r>
            <a:br>
              <a:rPr lang="en-CA" sz="3100" dirty="0"/>
            </a:br>
            <a:r>
              <a:rPr lang="en-CA" sz="3100" dirty="0" err="1"/>
              <a:t>Sambuddho</a:t>
            </a:r>
            <a:r>
              <a:rPr lang="en-CA" sz="3100" dirty="0"/>
              <a:t> Chakravarty</a:t>
            </a:r>
            <a:endParaRPr lang="en-CA" sz="3100" dirty="0">
              <a:solidFill>
                <a:schemeClr val="accent1"/>
              </a:solidFill>
            </a:endParaRPr>
          </a:p>
        </p:txBody>
      </p:sp>
      <p:sp>
        <p:nvSpPr>
          <p:cNvPr id="666" name="Google Shape;666;p36"/>
          <p:cNvSpPr txBox="1">
            <a:spLocks noGrp="1"/>
          </p:cNvSpPr>
          <p:nvPr>
            <p:ph type="subTitle" idx="1"/>
          </p:nvPr>
        </p:nvSpPr>
        <p:spPr>
          <a:xfrm>
            <a:off x="715150" y="4351034"/>
            <a:ext cx="7713600" cy="2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highlight>
                  <a:schemeClr val="dk1"/>
                </a:highlight>
              </a:rPr>
              <a:t>Presented by Ross Evans</a:t>
            </a:r>
            <a:endParaRPr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grpSp>
        <p:nvGrpSpPr>
          <p:cNvPr id="667" name="Google Shape;667;p36"/>
          <p:cNvGrpSpPr/>
          <p:nvPr/>
        </p:nvGrpSpPr>
        <p:grpSpPr>
          <a:xfrm>
            <a:off x="7886645" y="3902988"/>
            <a:ext cx="378215" cy="598023"/>
            <a:chOff x="1654675" y="1997765"/>
            <a:chExt cx="445587" cy="704551"/>
          </a:xfrm>
        </p:grpSpPr>
        <p:sp>
          <p:nvSpPr>
            <p:cNvPr id="668" name="Google Shape;668;p36"/>
            <p:cNvSpPr/>
            <p:nvPr/>
          </p:nvSpPr>
          <p:spPr>
            <a:xfrm>
              <a:off x="1655926" y="1998979"/>
              <a:ext cx="440657" cy="703336"/>
            </a:xfrm>
            <a:custGeom>
              <a:avLst/>
              <a:gdLst/>
              <a:ahLst/>
              <a:cxnLst/>
              <a:rect l="l" t="t" r="r" b="b"/>
              <a:pathLst>
                <a:path w="11976" h="19115" extrusionOk="0">
                  <a:moveTo>
                    <a:pt x="0" y="1"/>
                  </a:moveTo>
                  <a:lnTo>
                    <a:pt x="0" y="17113"/>
                  </a:lnTo>
                  <a:lnTo>
                    <a:pt x="2002" y="17113"/>
                  </a:lnTo>
                  <a:lnTo>
                    <a:pt x="2002" y="16112"/>
                  </a:lnTo>
                  <a:lnTo>
                    <a:pt x="3002" y="16112"/>
                  </a:lnTo>
                  <a:lnTo>
                    <a:pt x="3002" y="15112"/>
                  </a:lnTo>
                  <a:lnTo>
                    <a:pt x="4003" y="15112"/>
                  </a:lnTo>
                  <a:lnTo>
                    <a:pt x="4003" y="14111"/>
                  </a:lnTo>
                  <a:lnTo>
                    <a:pt x="4971" y="14111"/>
                  </a:lnTo>
                  <a:lnTo>
                    <a:pt x="4971" y="16112"/>
                  </a:lnTo>
                  <a:lnTo>
                    <a:pt x="5971" y="16112"/>
                  </a:lnTo>
                  <a:lnTo>
                    <a:pt x="5971" y="18114"/>
                  </a:lnTo>
                  <a:lnTo>
                    <a:pt x="6972" y="18114"/>
                  </a:lnTo>
                  <a:lnTo>
                    <a:pt x="6972" y="19115"/>
                  </a:lnTo>
                  <a:lnTo>
                    <a:pt x="8973" y="19115"/>
                  </a:lnTo>
                  <a:lnTo>
                    <a:pt x="8973" y="18114"/>
                  </a:lnTo>
                  <a:lnTo>
                    <a:pt x="9974" y="18114"/>
                  </a:lnTo>
                  <a:lnTo>
                    <a:pt x="9974" y="16112"/>
                  </a:lnTo>
                  <a:lnTo>
                    <a:pt x="8973" y="16112"/>
                  </a:lnTo>
                  <a:lnTo>
                    <a:pt x="8973" y="14111"/>
                  </a:lnTo>
                  <a:lnTo>
                    <a:pt x="7973" y="14111"/>
                  </a:lnTo>
                  <a:lnTo>
                    <a:pt x="7973" y="13110"/>
                  </a:lnTo>
                  <a:lnTo>
                    <a:pt x="11976" y="13110"/>
                  </a:lnTo>
                  <a:lnTo>
                    <a:pt x="11976" y="12110"/>
                  </a:lnTo>
                  <a:lnTo>
                    <a:pt x="11976" y="11109"/>
                  </a:lnTo>
                  <a:lnTo>
                    <a:pt x="11042" y="11109"/>
                  </a:lnTo>
                  <a:lnTo>
                    <a:pt x="11042" y="11042"/>
                  </a:lnTo>
                  <a:lnTo>
                    <a:pt x="11042" y="10008"/>
                  </a:lnTo>
                  <a:lnTo>
                    <a:pt x="10041" y="10008"/>
                  </a:lnTo>
                  <a:lnTo>
                    <a:pt x="10041" y="9007"/>
                  </a:lnTo>
                  <a:lnTo>
                    <a:pt x="9040" y="9007"/>
                  </a:lnTo>
                  <a:lnTo>
                    <a:pt x="9040" y="8007"/>
                  </a:lnTo>
                  <a:lnTo>
                    <a:pt x="8039" y="8007"/>
                  </a:lnTo>
                  <a:lnTo>
                    <a:pt x="8039" y="7006"/>
                  </a:lnTo>
                  <a:lnTo>
                    <a:pt x="7039" y="7006"/>
                  </a:lnTo>
                  <a:lnTo>
                    <a:pt x="7039" y="6005"/>
                  </a:lnTo>
                  <a:lnTo>
                    <a:pt x="6038" y="6005"/>
                  </a:lnTo>
                  <a:lnTo>
                    <a:pt x="6038" y="5005"/>
                  </a:lnTo>
                  <a:lnTo>
                    <a:pt x="5037" y="5005"/>
                  </a:lnTo>
                  <a:lnTo>
                    <a:pt x="5037" y="4004"/>
                  </a:lnTo>
                  <a:lnTo>
                    <a:pt x="4037" y="4004"/>
                  </a:lnTo>
                  <a:lnTo>
                    <a:pt x="4037" y="3003"/>
                  </a:lnTo>
                  <a:lnTo>
                    <a:pt x="3036" y="3003"/>
                  </a:lnTo>
                  <a:lnTo>
                    <a:pt x="3036" y="2002"/>
                  </a:lnTo>
                  <a:lnTo>
                    <a:pt x="2035" y="2002"/>
                  </a:lnTo>
                  <a:lnTo>
                    <a:pt x="2035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1654675" y="1997765"/>
              <a:ext cx="36869" cy="628459"/>
            </a:xfrm>
            <a:custGeom>
              <a:avLst/>
              <a:gdLst/>
              <a:ahLst/>
              <a:cxnLst/>
              <a:rect l="l" t="t" r="r" b="b"/>
              <a:pathLst>
                <a:path w="1002" h="17080" extrusionOk="0">
                  <a:moveTo>
                    <a:pt x="1" y="1"/>
                  </a:moveTo>
                  <a:lnTo>
                    <a:pt x="1" y="17079"/>
                  </a:lnTo>
                  <a:lnTo>
                    <a:pt x="1002" y="17079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1692758" y="2034597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1729553" y="2072643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1765170" y="2109474"/>
              <a:ext cx="36832" cy="3683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1803216" y="2146269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1841262" y="2183101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1878057" y="2219933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2" y="100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1914889" y="2256728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1951721" y="2293559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1988553" y="2330391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2025348" y="2367223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2" y="100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2062179" y="2405269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1914889" y="2442064"/>
              <a:ext cx="185373" cy="36869"/>
            </a:xfrm>
            <a:custGeom>
              <a:avLst/>
              <a:gdLst/>
              <a:ahLst/>
              <a:cxnLst/>
              <a:rect l="l" t="t" r="r" b="b"/>
              <a:pathLst>
                <a:path w="5038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5038" y="1002"/>
                  </a:lnTo>
                  <a:lnTo>
                    <a:pt x="5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1914889" y="2478895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1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1803216" y="2478895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1841262" y="2515727"/>
              <a:ext cx="36832" cy="73664"/>
            </a:xfrm>
            <a:custGeom>
              <a:avLst/>
              <a:gdLst/>
              <a:ahLst/>
              <a:cxnLst/>
              <a:rect l="l" t="t" r="r" b="b"/>
              <a:pathLst>
                <a:path w="1001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1878057" y="2589354"/>
              <a:ext cx="36869" cy="73700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002" y="2002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1914889" y="2663017"/>
              <a:ext cx="73700" cy="36832"/>
            </a:xfrm>
            <a:custGeom>
              <a:avLst/>
              <a:gdLst/>
              <a:ahLst/>
              <a:cxnLst/>
              <a:rect l="l" t="t" r="r" b="b"/>
              <a:pathLst>
                <a:path w="2003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2002" y="1001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1951721" y="2515727"/>
              <a:ext cx="36869" cy="73664"/>
            </a:xfrm>
            <a:custGeom>
              <a:avLst/>
              <a:gdLst/>
              <a:ahLst/>
              <a:cxnLst/>
              <a:rect l="l" t="t" r="r" b="b"/>
              <a:pathLst>
                <a:path w="1002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1988553" y="2589354"/>
              <a:ext cx="36832" cy="73700"/>
            </a:xfrm>
            <a:custGeom>
              <a:avLst/>
              <a:gdLst/>
              <a:ahLst/>
              <a:cxnLst/>
              <a:rect l="l" t="t" r="r" b="b"/>
              <a:pathLst>
                <a:path w="1001" h="2003" extrusionOk="0">
                  <a:moveTo>
                    <a:pt x="0" y="1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1765170" y="2515727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1729553" y="2552559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1692758" y="2589354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319;p54">
            <a:extLst>
              <a:ext uri="{FF2B5EF4-FFF2-40B4-BE49-F238E27FC236}">
                <a16:creationId xmlns:a16="http://schemas.microsoft.com/office/drawing/2014/main" id="{A06BAF53-B7E7-0D6B-7103-E07D7B79EC9A}"/>
              </a:ext>
            </a:extLst>
          </p:cNvPr>
          <p:cNvGrpSpPr/>
          <p:nvPr/>
        </p:nvGrpSpPr>
        <p:grpSpPr>
          <a:xfrm>
            <a:off x="856875" y="796263"/>
            <a:ext cx="841800" cy="841800"/>
            <a:chOff x="856875" y="796263"/>
            <a:chExt cx="841800" cy="841800"/>
          </a:xfrm>
        </p:grpSpPr>
        <p:grpSp>
          <p:nvGrpSpPr>
            <p:cNvPr id="8" name="Google Shape;1320;p54">
              <a:extLst>
                <a:ext uri="{FF2B5EF4-FFF2-40B4-BE49-F238E27FC236}">
                  <a16:creationId xmlns:a16="http://schemas.microsoft.com/office/drawing/2014/main" id="{790C4E69-F180-21EF-E711-AB5436F154BE}"/>
                </a:ext>
              </a:extLst>
            </p:cNvPr>
            <p:cNvGrpSpPr/>
            <p:nvPr/>
          </p:nvGrpSpPr>
          <p:grpSpPr>
            <a:xfrm rot="2533261">
              <a:off x="1105339" y="934288"/>
              <a:ext cx="344867" cy="565741"/>
              <a:chOff x="4113132" y="2072643"/>
              <a:chExt cx="406290" cy="666503"/>
            </a:xfrm>
          </p:grpSpPr>
          <p:sp>
            <p:nvSpPr>
              <p:cNvPr id="10" name="Google Shape;1321;p54">
                <a:extLst>
                  <a:ext uri="{FF2B5EF4-FFF2-40B4-BE49-F238E27FC236}">
                    <a16:creationId xmlns:a16="http://schemas.microsoft.com/office/drawing/2014/main" id="{CF842E4E-20FA-ECAB-10DE-8B521983F88E}"/>
                  </a:ext>
                </a:extLst>
              </p:cNvPr>
              <p:cNvSpPr/>
              <p:nvPr/>
            </p:nvSpPr>
            <p:spPr>
              <a:xfrm>
                <a:off x="4113132" y="2072643"/>
                <a:ext cx="406290" cy="662825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18014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6005"/>
                    </a:lnTo>
                    <a:lnTo>
                      <a:pt x="2002" y="6005"/>
                    </a:lnTo>
                    <a:lnTo>
                      <a:pt x="2002" y="7005"/>
                    </a:lnTo>
                    <a:lnTo>
                      <a:pt x="3002" y="7005"/>
                    </a:lnTo>
                    <a:lnTo>
                      <a:pt x="3002" y="8006"/>
                    </a:lnTo>
                    <a:lnTo>
                      <a:pt x="4003" y="8006"/>
                    </a:lnTo>
                    <a:lnTo>
                      <a:pt x="4003" y="9007"/>
                    </a:lnTo>
                    <a:lnTo>
                      <a:pt x="4003" y="10008"/>
                    </a:lnTo>
                    <a:lnTo>
                      <a:pt x="3002" y="10008"/>
                    </a:lnTo>
                    <a:lnTo>
                      <a:pt x="3002" y="11008"/>
                    </a:lnTo>
                    <a:lnTo>
                      <a:pt x="2002" y="11008"/>
                    </a:lnTo>
                    <a:lnTo>
                      <a:pt x="2002" y="12009"/>
                    </a:lnTo>
                    <a:lnTo>
                      <a:pt x="1001" y="12009"/>
                    </a:lnTo>
                    <a:lnTo>
                      <a:pt x="1001" y="16012"/>
                    </a:lnTo>
                    <a:lnTo>
                      <a:pt x="0" y="16012"/>
                    </a:lnTo>
                    <a:lnTo>
                      <a:pt x="0" y="17013"/>
                    </a:lnTo>
                    <a:lnTo>
                      <a:pt x="0" y="18013"/>
                    </a:lnTo>
                    <a:lnTo>
                      <a:pt x="11042" y="18013"/>
                    </a:lnTo>
                    <a:lnTo>
                      <a:pt x="11042" y="17013"/>
                    </a:lnTo>
                    <a:lnTo>
                      <a:pt x="11042" y="16012"/>
                    </a:lnTo>
                    <a:lnTo>
                      <a:pt x="10041" y="16012"/>
                    </a:lnTo>
                    <a:lnTo>
                      <a:pt x="10041" y="12009"/>
                    </a:lnTo>
                    <a:lnTo>
                      <a:pt x="9040" y="12009"/>
                    </a:lnTo>
                    <a:lnTo>
                      <a:pt x="9040" y="11008"/>
                    </a:lnTo>
                    <a:lnTo>
                      <a:pt x="8039" y="11008"/>
                    </a:lnTo>
                    <a:lnTo>
                      <a:pt x="8039" y="10008"/>
                    </a:lnTo>
                    <a:lnTo>
                      <a:pt x="7039" y="10008"/>
                    </a:lnTo>
                    <a:lnTo>
                      <a:pt x="7039" y="9007"/>
                    </a:lnTo>
                    <a:lnTo>
                      <a:pt x="7039" y="8006"/>
                    </a:lnTo>
                    <a:lnTo>
                      <a:pt x="8039" y="8006"/>
                    </a:lnTo>
                    <a:lnTo>
                      <a:pt x="8039" y="7005"/>
                    </a:lnTo>
                    <a:lnTo>
                      <a:pt x="9040" y="7005"/>
                    </a:lnTo>
                    <a:lnTo>
                      <a:pt x="9040" y="6005"/>
                    </a:lnTo>
                    <a:lnTo>
                      <a:pt x="10041" y="6005"/>
                    </a:lnTo>
                    <a:lnTo>
                      <a:pt x="10041" y="2002"/>
                    </a:lnTo>
                    <a:lnTo>
                      <a:pt x="11042" y="2002"/>
                    </a:lnTo>
                    <a:lnTo>
                      <a:pt x="11042" y="1001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322;p54">
                <a:extLst>
                  <a:ext uri="{FF2B5EF4-FFF2-40B4-BE49-F238E27FC236}">
                    <a16:creationId xmlns:a16="http://schemas.microsoft.com/office/drawing/2014/main" id="{5F0154D1-DAE6-190B-6B61-21141FFFE7D5}"/>
                  </a:ext>
                </a:extLst>
              </p:cNvPr>
              <p:cNvSpPr/>
              <p:nvPr/>
            </p:nvSpPr>
            <p:spPr>
              <a:xfrm>
                <a:off x="4260422" y="2367223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323;p54">
                <a:extLst>
                  <a:ext uri="{FF2B5EF4-FFF2-40B4-BE49-F238E27FC236}">
                    <a16:creationId xmlns:a16="http://schemas.microsoft.com/office/drawing/2014/main" id="{AC148512-0D40-E961-6D56-A7C310B8BEBC}"/>
                  </a:ext>
                </a:extLst>
              </p:cNvPr>
              <p:cNvSpPr/>
              <p:nvPr/>
            </p:nvSpPr>
            <p:spPr>
              <a:xfrm>
                <a:off x="4260422" y="2405269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24;p54">
                <a:extLst>
                  <a:ext uri="{FF2B5EF4-FFF2-40B4-BE49-F238E27FC236}">
                    <a16:creationId xmlns:a16="http://schemas.microsoft.com/office/drawing/2014/main" id="{65E02DA2-FDBE-E027-5E52-A1E1B0D025FF}"/>
                  </a:ext>
                </a:extLst>
              </p:cNvPr>
              <p:cNvSpPr/>
              <p:nvPr/>
            </p:nvSpPr>
            <p:spPr>
              <a:xfrm>
                <a:off x="4223590" y="244206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25;p54">
                <a:extLst>
                  <a:ext uri="{FF2B5EF4-FFF2-40B4-BE49-F238E27FC236}">
                    <a16:creationId xmlns:a16="http://schemas.microsoft.com/office/drawing/2014/main" id="{E148E428-6293-6073-17D8-6F1C59CC5070}"/>
                  </a:ext>
                </a:extLst>
              </p:cNvPr>
              <p:cNvSpPr/>
              <p:nvPr/>
            </p:nvSpPr>
            <p:spPr>
              <a:xfrm>
                <a:off x="4186758" y="2478895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26;p54">
                <a:extLst>
                  <a:ext uri="{FF2B5EF4-FFF2-40B4-BE49-F238E27FC236}">
                    <a16:creationId xmlns:a16="http://schemas.microsoft.com/office/drawing/2014/main" id="{BDBE7E9F-59E7-7A02-A285-7BF3FFF590F1}"/>
                  </a:ext>
                </a:extLst>
              </p:cNvPr>
              <p:cNvSpPr/>
              <p:nvPr/>
            </p:nvSpPr>
            <p:spPr>
              <a:xfrm>
                <a:off x="4223590" y="2330391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27;p54">
                <a:extLst>
                  <a:ext uri="{FF2B5EF4-FFF2-40B4-BE49-F238E27FC236}">
                    <a16:creationId xmlns:a16="http://schemas.microsoft.com/office/drawing/2014/main" id="{16815021-8B98-52C8-67DB-D08A31B20AA6}"/>
                  </a:ext>
                </a:extLst>
              </p:cNvPr>
              <p:cNvSpPr/>
              <p:nvPr/>
            </p:nvSpPr>
            <p:spPr>
              <a:xfrm>
                <a:off x="4186758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28;p54">
                <a:extLst>
                  <a:ext uri="{FF2B5EF4-FFF2-40B4-BE49-F238E27FC236}">
                    <a16:creationId xmlns:a16="http://schemas.microsoft.com/office/drawing/2014/main" id="{C5E10D06-4B4B-2FAA-1628-ADA30313283C}"/>
                  </a:ext>
                </a:extLst>
              </p:cNvPr>
              <p:cNvSpPr/>
              <p:nvPr/>
            </p:nvSpPr>
            <p:spPr>
              <a:xfrm>
                <a:off x="4149964" y="2146269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1"/>
                    </a:moveTo>
                    <a:lnTo>
                      <a:pt x="0" y="4004"/>
                    </a:lnTo>
                    <a:lnTo>
                      <a:pt x="1001" y="4004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29;p54">
                <a:extLst>
                  <a:ext uri="{FF2B5EF4-FFF2-40B4-BE49-F238E27FC236}">
                    <a16:creationId xmlns:a16="http://schemas.microsoft.com/office/drawing/2014/main" id="{3E0BB9B4-32AD-C27A-6421-6EB2E9FE5E1C}"/>
                  </a:ext>
                </a:extLst>
              </p:cNvPr>
              <p:cNvSpPr/>
              <p:nvPr/>
            </p:nvSpPr>
            <p:spPr>
              <a:xfrm>
                <a:off x="4113132" y="2072643"/>
                <a:ext cx="406290" cy="73664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2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0" y="2002"/>
                    </a:lnTo>
                    <a:lnTo>
                      <a:pt x="11042" y="2002"/>
                    </a:lnTo>
                    <a:lnTo>
                      <a:pt x="11042" y="1001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30;p54">
                <a:extLst>
                  <a:ext uri="{FF2B5EF4-FFF2-40B4-BE49-F238E27FC236}">
                    <a16:creationId xmlns:a16="http://schemas.microsoft.com/office/drawing/2014/main" id="{DAA1198C-36DC-C936-A963-FD48CB7E99A6}"/>
                  </a:ext>
                </a:extLst>
              </p:cNvPr>
              <p:cNvSpPr/>
              <p:nvPr/>
            </p:nvSpPr>
            <p:spPr>
              <a:xfrm>
                <a:off x="4334049" y="2367223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31;p54">
                <a:extLst>
                  <a:ext uri="{FF2B5EF4-FFF2-40B4-BE49-F238E27FC236}">
                    <a16:creationId xmlns:a16="http://schemas.microsoft.com/office/drawing/2014/main" id="{A681E2AB-2EF2-99FC-F6D0-A74236E12939}"/>
                  </a:ext>
                </a:extLst>
              </p:cNvPr>
              <p:cNvSpPr/>
              <p:nvPr/>
            </p:nvSpPr>
            <p:spPr>
              <a:xfrm>
                <a:off x="4334049" y="2405269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32;p54">
                <a:extLst>
                  <a:ext uri="{FF2B5EF4-FFF2-40B4-BE49-F238E27FC236}">
                    <a16:creationId xmlns:a16="http://schemas.microsoft.com/office/drawing/2014/main" id="{B8AF5F81-56C4-F82D-7D93-13FCC80F0CAD}"/>
                  </a:ext>
                </a:extLst>
              </p:cNvPr>
              <p:cNvSpPr/>
              <p:nvPr/>
            </p:nvSpPr>
            <p:spPr>
              <a:xfrm>
                <a:off x="4370881" y="244206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33;p54">
                <a:extLst>
                  <a:ext uri="{FF2B5EF4-FFF2-40B4-BE49-F238E27FC236}">
                    <a16:creationId xmlns:a16="http://schemas.microsoft.com/office/drawing/2014/main" id="{B65AEFC7-54B8-B4BD-AE44-2F761DAB4725}"/>
                  </a:ext>
                </a:extLst>
              </p:cNvPr>
              <p:cNvSpPr/>
              <p:nvPr/>
            </p:nvSpPr>
            <p:spPr>
              <a:xfrm>
                <a:off x="4408927" y="2478895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34;p54">
                <a:extLst>
                  <a:ext uri="{FF2B5EF4-FFF2-40B4-BE49-F238E27FC236}">
                    <a16:creationId xmlns:a16="http://schemas.microsoft.com/office/drawing/2014/main" id="{37D67167-009C-B845-ADB9-81BDF6B68208}"/>
                  </a:ext>
                </a:extLst>
              </p:cNvPr>
              <p:cNvSpPr/>
              <p:nvPr/>
            </p:nvSpPr>
            <p:spPr>
              <a:xfrm>
                <a:off x="4370881" y="2330391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35;p54">
                <a:extLst>
                  <a:ext uri="{FF2B5EF4-FFF2-40B4-BE49-F238E27FC236}">
                    <a16:creationId xmlns:a16="http://schemas.microsoft.com/office/drawing/2014/main" id="{35657478-EDB1-5E60-A828-E4B1DCD2217F}"/>
                  </a:ext>
                </a:extLst>
              </p:cNvPr>
              <p:cNvSpPr/>
              <p:nvPr/>
            </p:nvSpPr>
            <p:spPr>
              <a:xfrm>
                <a:off x="4297217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2" y="1001"/>
                    </a:lnTo>
                    <a:lnTo>
                      <a:pt x="10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36;p54">
                <a:extLst>
                  <a:ext uri="{FF2B5EF4-FFF2-40B4-BE49-F238E27FC236}">
                    <a16:creationId xmlns:a16="http://schemas.microsoft.com/office/drawing/2014/main" id="{F0F10B3F-402F-12CE-E7EC-2C94062FF42C}"/>
                  </a:ext>
                </a:extLst>
              </p:cNvPr>
              <p:cNvSpPr/>
              <p:nvPr/>
            </p:nvSpPr>
            <p:spPr>
              <a:xfrm>
                <a:off x="4260422" y="2256728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37;p54">
                <a:extLst>
                  <a:ext uri="{FF2B5EF4-FFF2-40B4-BE49-F238E27FC236}">
                    <a16:creationId xmlns:a16="http://schemas.microsoft.com/office/drawing/2014/main" id="{567E0D86-B8D0-163B-811C-D830486D778F}"/>
                  </a:ext>
                </a:extLst>
              </p:cNvPr>
              <p:cNvSpPr/>
              <p:nvPr/>
            </p:nvSpPr>
            <p:spPr>
              <a:xfrm>
                <a:off x="4334049" y="2256728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38;p54">
                <a:extLst>
                  <a:ext uri="{FF2B5EF4-FFF2-40B4-BE49-F238E27FC236}">
                    <a16:creationId xmlns:a16="http://schemas.microsoft.com/office/drawing/2014/main" id="{B2AEB2ED-6253-039D-F71B-056485BB2D8B}"/>
                  </a:ext>
                </a:extLst>
              </p:cNvPr>
              <p:cNvSpPr/>
              <p:nvPr/>
            </p:nvSpPr>
            <p:spPr>
              <a:xfrm>
                <a:off x="4408927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39;p54">
                <a:extLst>
                  <a:ext uri="{FF2B5EF4-FFF2-40B4-BE49-F238E27FC236}">
                    <a16:creationId xmlns:a16="http://schemas.microsoft.com/office/drawing/2014/main" id="{239FBA79-C7F0-59A3-F34D-41B1EC48C4EA}"/>
                  </a:ext>
                </a:extLst>
              </p:cNvPr>
              <p:cNvSpPr/>
              <p:nvPr/>
            </p:nvSpPr>
            <p:spPr>
              <a:xfrm>
                <a:off x="4445758" y="2146269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1"/>
                    </a:moveTo>
                    <a:lnTo>
                      <a:pt x="0" y="4004"/>
                    </a:lnTo>
                    <a:lnTo>
                      <a:pt x="1001" y="4004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40;p54">
                <a:extLst>
                  <a:ext uri="{FF2B5EF4-FFF2-40B4-BE49-F238E27FC236}">
                    <a16:creationId xmlns:a16="http://schemas.microsoft.com/office/drawing/2014/main" id="{F41D0455-B96E-D6ED-D74A-E1E5CCBAD229}"/>
                  </a:ext>
                </a:extLst>
              </p:cNvPr>
              <p:cNvSpPr/>
              <p:nvPr/>
            </p:nvSpPr>
            <p:spPr>
              <a:xfrm>
                <a:off x="4149964" y="2515727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0"/>
                    </a:moveTo>
                    <a:lnTo>
                      <a:pt x="0" y="4003"/>
                    </a:lnTo>
                    <a:lnTo>
                      <a:pt x="1001" y="4003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41;p54">
                <a:extLst>
                  <a:ext uri="{FF2B5EF4-FFF2-40B4-BE49-F238E27FC236}">
                    <a16:creationId xmlns:a16="http://schemas.microsoft.com/office/drawing/2014/main" id="{A0B34FEF-6B01-8E9E-8847-91DFF75D8767}"/>
                  </a:ext>
                </a:extLst>
              </p:cNvPr>
              <p:cNvSpPr/>
              <p:nvPr/>
            </p:nvSpPr>
            <p:spPr>
              <a:xfrm>
                <a:off x="4113132" y="2663017"/>
                <a:ext cx="406290" cy="76129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2069" extrusionOk="0">
                    <a:moveTo>
                      <a:pt x="0" y="0"/>
                    </a:moveTo>
                    <a:lnTo>
                      <a:pt x="0" y="1068"/>
                    </a:lnTo>
                    <a:lnTo>
                      <a:pt x="0" y="2068"/>
                    </a:lnTo>
                    <a:lnTo>
                      <a:pt x="11042" y="2068"/>
                    </a:lnTo>
                    <a:lnTo>
                      <a:pt x="11042" y="1068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42;p54">
                <a:extLst>
                  <a:ext uri="{FF2B5EF4-FFF2-40B4-BE49-F238E27FC236}">
                    <a16:creationId xmlns:a16="http://schemas.microsoft.com/office/drawing/2014/main" id="{1A488C71-C31D-3499-2BCB-5410D9C789AB}"/>
                  </a:ext>
                </a:extLst>
              </p:cNvPr>
              <p:cNvSpPr/>
              <p:nvPr/>
            </p:nvSpPr>
            <p:spPr>
              <a:xfrm>
                <a:off x="4223590" y="2515727"/>
                <a:ext cx="185373" cy="11049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003" extrusionOk="0">
                    <a:moveTo>
                      <a:pt x="2002" y="0"/>
                    </a:moveTo>
                    <a:lnTo>
                      <a:pt x="2002" y="1001"/>
                    </a:lnTo>
                    <a:lnTo>
                      <a:pt x="1001" y="1001"/>
                    </a:lnTo>
                    <a:lnTo>
                      <a:pt x="1001" y="2002"/>
                    </a:lnTo>
                    <a:lnTo>
                      <a:pt x="0" y="2002"/>
                    </a:lnTo>
                    <a:lnTo>
                      <a:pt x="0" y="3002"/>
                    </a:lnTo>
                    <a:lnTo>
                      <a:pt x="5037" y="3002"/>
                    </a:lnTo>
                    <a:lnTo>
                      <a:pt x="5037" y="2002"/>
                    </a:lnTo>
                    <a:lnTo>
                      <a:pt x="4003" y="2002"/>
                    </a:lnTo>
                    <a:lnTo>
                      <a:pt x="4003" y="1001"/>
                    </a:lnTo>
                    <a:lnTo>
                      <a:pt x="3003" y="1001"/>
                    </a:lnTo>
                    <a:lnTo>
                      <a:pt x="30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43;p54">
                <a:extLst>
                  <a:ext uri="{FF2B5EF4-FFF2-40B4-BE49-F238E27FC236}">
                    <a16:creationId xmlns:a16="http://schemas.microsoft.com/office/drawing/2014/main" id="{7C241C82-C599-EF8E-C301-EC343533B8AE}"/>
                  </a:ext>
                </a:extLst>
              </p:cNvPr>
              <p:cNvSpPr/>
              <p:nvPr/>
            </p:nvSpPr>
            <p:spPr>
              <a:xfrm>
                <a:off x="4445758" y="2515727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0"/>
                    </a:moveTo>
                    <a:lnTo>
                      <a:pt x="0" y="4003"/>
                    </a:lnTo>
                    <a:lnTo>
                      <a:pt x="1001" y="4003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1344;p54">
              <a:extLst>
                <a:ext uri="{FF2B5EF4-FFF2-40B4-BE49-F238E27FC236}">
                  <a16:creationId xmlns:a16="http://schemas.microsoft.com/office/drawing/2014/main" id="{1D634A42-5B5A-5F21-65C0-6E3321BF262A}"/>
                </a:ext>
              </a:extLst>
            </p:cNvPr>
            <p:cNvSpPr/>
            <p:nvPr/>
          </p:nvSpPr>
          <p:spPr>
            <a:xfrm>
              <a:off x="856875" y="796263"/>
              <a:ext cx="841800" cy="84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34B50862-A22D-F72E-406C-C5957DBB7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733" y="556895"/>
            <a:ext cx="4914280" cy="40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6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319;p54">
            <a:extLst>
              <a:ext uri="{FF2B5EF4-FFF2-40B4-BE49-F238E27FC236}">
                <a16:creationId xmlns:a16="http://schemas.microsoft.com/office/drawing/2014/main" id="{A06BAF53-B7E7-0D6B-7103-E07D7B79EC9A}"/>
              </a:ext>
            </a:extLst>
          </p:cNvPr>
          <p:cNvGrpSpPr/>
          <p:nvPr/>
        </p:nvGrpSpPr>
        <p:grpSpPr>
          <a:xfrm>
            <a:off x="856875" y="796263"/>
            <a:ext cx="841800" cy="841800"/>
            <a:chOff x="856875" y="796263"/>
            <a:chExt cx="841800" cy="841800"/>
          </a:xfrm>
        </p:grpSpPr>
        <p:grpSp>
          <p:nvGrpSpPr>
            <p:cNvPr id="8" name="Google Shape;1320;p54">
              <a:extLst>
                <a:ext uri="{FF2B5EF4-FFF2-40B4-BE49-F238E27FC236}">
                  <a16:creationId xmlns:a16="http://schemas.microsoft.com/office/drawing/2014/main" id="{790C4E69-F180-21EF-E711-AB5436F154BE}"/>
                </a:ext>
              </a:extLst>
            </p:cNvPr>
            <p:cNvGrpSpPr/>
            <p:nvPr/>
          </p:nvGrpSpPr>
          <p:grpSpPr>
            <a:xfrm rot="2533261">
              <a:off x="1105339" y="934288"/>
              <a:ext cx="344867" cy="565741"/>
              <a:chOff x="4113132" y="2072643"/>
              <a:chExt cx="406290" cy="666503"/>
            </a:xfrm>
          </p:grpSpPr>
          <p:sp>
            <p:nvSpPr>
              <p:cNvPr id="10" name="Google Shape;1321;p54">
                <a:extLst>
                  <a:ext uri="{FF2B5EF4-FFF2-40B4-BE49-F238E27FC236}">
                    <a16:creationId xmlns:a16="http://schemas.microsoft.com/office/drawing/2014/main" id="{CF842E4E-20FA-ECAB-10DE-8B521983F88E}"/>
                  </a:ext>
                </a:extLst>
              </p:cNvPr>
              <p:cNvSpPr/>
              <p:nvPr/>
            </p:nvSpPr>
            <p:spPr>
              <a:xfrm>
                <a:off x="4113132" y="2072643"/>
                <a:ext cx="406290" cy="662825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18014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6005"/>
                    </a:lnTo>
                    <a:lnTo>
                      <a:pt x="2002" y="6005"/>
                    </a:lnTo>
                    <a:lnTo>
                      <a:pt x="2002" y="7005"/>
                    </a:lnTo>
                    <a:lnTo>
                      <a:pt x="3002" y="7005"/>
                    </a:lnTo>
                    <a:lnTo>
                      <a:pt x="3002" y="8006"/>
                    </a:lnTo>
                    <a:lnTo>
                      <a:pt x="4003" y="8006"/>
                    </a:lnTo>
                    <a:lnTo>
                      <a:pt x="4003" y="9007"/>
                    </a:lnTo>
                    <a:lnTo>
                      <a:pt x="4003" y="10008"/>
                    </a:lnTo>
                    <a:lnTo>
                      <a:pt x="3002" y="10008"/>
                    </a:lnTo>
                    <a:lnTo>
                      <a:pt x="3002" y="11008"/>
                    </a:lnTo>
                    <a:lnTo>
                      <a:pt x="2002" y="11008"/>
                    </a:lnTo>
                    <a:lnTo>
                      <a:pt x="2002" y="12009"/>
                    </a:lnTo>
                    <a:lnTo>
                      <a:pt x="1001" y="12009"/>
                    </a:lnTo>
                    <a:lnTo>
                      <a:pt x="1001" y="16012"/>
                    </a:lnTo>
                    <a:lnTo>
                      <a:pt x="0" y="16012"/>
                    </a:lnTo>
                    <a:lnTo>
                      <a:pt x="0" y="17013"/>
                    </a:lnTo>
                    <a:lnTo>
                      <a:pt x="0" y="18013"/>
                    </a:lnTo>
                    <a:lnTo>
                      <a:pt x="11042" y="18013"/>
                    </a:lnTo>
                    <a:lnTo>
                      <a:pt x="11042" y="17013"/>
                    </a:lnTo>
                    <a:lnTo>
                      <a:pt x="11042" y="16012"/>
                    </a:lnTo>
                    <a:lnTo>
                      <a:pt x="10041" y="16012"/>
                    </a:lnTo>
                    <a:lnTo>
                      <a:pt x="10041" y="12009"/>
                    </a:lnTo>
                    <a:lnTo>
                      <a:pt x="9040" y="12009"/>
                    </a:lnTo>
                    <a:lnTo>
                      <a:pt x="9040" y="11008"/>
                    </a:lnTo>
                    <a:lnTo>
                      <a:pt x="8039" y="11008"/>
                    </a:lnTo>
                    <a:lnTo>
                      <a:pt x="8039" y="10008"/>
                    </a:lnTo>
                    <a:lnTo>
                      <a:pt x="7039" y="10008"/>
                    </a:lnTo>
                    <a:lnTo>
                      <a:pt x="7039" y="9007"/>
                    </a:lnTo>
                    <a:lnTo>
                      <a:pt x="7039" y="8006"/>
                    </a:lnTo>
                    <a:lnTo>
                      <a:pt x="8039" y="8006"/>
                    </a:lnTo>
                    <a:lnTo>
                      <a:pt x="8039" y="7005"/>
                    </a:lnTo>
                    <a:lnTo>
                      <a:pt x="9040" y="7005"/>
                    </a:lnTo>
                    <a:lnTo>
                      <a:pt x="9040" y="6005"/>
                    </a:lnTo>
                    <a:lnTo>
                      <a:pt x="10041" y="6005"/>
                    </a:lnTo>
                    <a:lnTo>
                      <a:pt x="10041" y="2002"/>
                    </a:lnTo>
                    <a:lnTo>
                      <a:pt x="11042" y="2002"/>
                    </a:lnTo>
                    <a:lnTo>
                      <a:pt x="11042" y="1001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322;p54">
                <a:extLst>
                  <a:ext uri="{FF2B5EF4-FFF2-40B4-BE49-F238E27FC236}">
                    <a16:creationId xmlns:a16="http://schemas.microsoft.com/office/drawing/2014/main" id="{5F0154D1-DAE6-190B-6B61-21141FFFE7D5}"/>
                  </a:ext>
                </a:extLst>
              </p:cNvPr>
              <p:cNvSpPr/>
              <p:nvPr/>
            </p:nvSpPr>
            <p:spPr>
              <a:xfrm>
                <a:off x="4260422" y="2367223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323;p54">
                <a:extLst>
                  <a:ext uri="{FF2B5EF4-FFF2-40B4-BE49-F238E27FC236}">
                    <a16:creationId xmlns:a16="http://schemas.microsoft.com/office/drawing/2014/main" id="{AC148512-0D40-E961-6D56-A7C310B8BEBC}"/>
                  </a:ext>
                </a:extLst>
              </p:cNvPr>
              <p:cNvSpPr/>
              <p:nvPr/>
            </p:nvSpPr>
            <p:spPr>
              <a:xfrm>
                <a:off x="4260422" y="2405269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24;p54">
                <a:extLst>
                  <a:ext uri="{FF2B5EF4-FFF2-40B4-BE49-F238E27FC236}">
                    <a16:creationId xmlns:a16="http://schemas.microsoft.com/office/drawing/2014/main" id="{65E02DA2-FDBE-E027-5E52-A1E1B0D025FF}"/>
                  </a:ext>
                </a:extLst>
              </p:cNvPr>
              <p:cNvSpPr/>
              <p:nvPr/>
            </p:nvSpPr>
            <p:spPr>
              <a:xfrm>
                <a:off x="4223590" y="244206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25;p54">
                <a:extLst>
                  <a:ext uri="{FF2B5EF4-FFF2-40B4-BE49-F238E27FC236}">
                    <a16:creationId xmlns:a16="http://schemas.microsoft.com/office/drawing/2014/main" id="{E148E428-6293-6073-17D8-6F1C59CC5070}"/>
                  </a:ext>
                </a:extLst>
              </p:cNvPr>
              <p:cNvSpPr/>
              <p:nvPr/>
            </p:nvSpPr>
            <p:spPr>
              <a:xfrm>
                <a:off x="4186758" y="2478895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26;p54">
                <a:extLst>
                  <a:ext uri="{FF2B5EF4-FFF2-40B4-BE49-F238E27FC236}">
                    <a16:creationId xmlns:a16="http://schemas.microsoft.com/office/drawing/2014/main" id="{BDBE7E9F-59E7-7A02-A285-7BF3FFF590F1}"/>
                  </a:ext>
                </a:extLst>
              </p:cNvPr>
              <p:cNvSpPr/>
              <p:nvPr/>
            </p:nvSpPr>
            <p:spPr>
              <a:xfrm>
                <a:off x="4223590" y="2330391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27;p54">
                <a:extLst>
                  <a:ext uri="{FF2B5EF4-FFF2-40B4-BE49-F238E27FC236}">
                    <a16:creationId xmlns:a16="http://schemas.microsoft.com/office/drawing/2014/main" id="{16815021-8B98-52C8-67DB-D08A31B20AA6}"/>
                  </a:ext>
                </a:extLst>
              </p:cNvPr>
              <p:cNvSpPr/>
              <p:nvPr/>
            </p:nvSpPr>
            <p:spPr>
              <a:xfrm>
                <a:off x="4186758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28;p54">
                <a:extLst>
                  <a:ext uri="{FF2B5EF4-FFF2-40B4-BE49-F238E27FC236}">
                    <a16:creationId xmlns:a16="http://schemas.microsoft.com/office/drawing/2014/main" id="{C5E10D06-4B4B-2FAA-1628-ADA30313283C}"/>
                  </a:ext>
                </a:extLst>
              </p:cNvPr>
              <p:cNvSpPr/>
              <p:nvPr/>
            </p:nvSpPr>
            <p:spPr>
              <a:xfrm>
                <a:off x="4149964" y="2146269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1"/>
                    </a:moveTo>
                    <a:lnTo>
                      <a:pt x="0" y="4004"/>
                    </a:lnTo>
                    <a:lnTo>
                      <a:pt x="1001" y="4004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29;p54">
                <a:extLst>
                  <a:ext uri="{FF2B5EF4-FFF2-40B4-BE49-F238E27FC236}">
                    <a16:creationId xmlns:a16="http://schemas.microsoft.com/office/drawing/2014/main" id="{3E0BB9B4-32AD-C27A-6421-6EB2E9FE5E1C}"/>
                  </a:ext>
                </a:extLst>
              </p:cNvPr>
              <p:cNvSpPr/>
              <p:nvPr/>
            </p:nvSpPr>
            <p:spPr>
              <a:xfrm>
                <a:off x="4113132" y="2072643"/>
                <a:ext cx="406290" cy="73664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2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0" y="2002"/>
                    </a:lnTo>
                    <a:lnTo>
                      <a:pt x="11042" y="2002"/>
                    </a:lnTo>
                    <a:lnTo>
                      <a:pt x="11042" y="1001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30;p54">
                <a:extLst>
                  <a:ext uri="{FF2B5EF4-FFF2-40B4-BE49-F238E27FC236}">
                    <a16:creationId xmlns:a16="http://schemas.microsoft.com/office/drawing/2014/main" id="{DAA1198C-36DC-C936-A963-FD48CB7E99A6}"/>
                  </a:ext>
                </a:extLst>
              </p:cNvPr>
              <p:cNvSpPr/>
              <p:nvPr/>
            </p:nvSpPr>
            <p:spPr>
              <a:xfrm>
                <a:off x="4334049" y="2367223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31;p54">
                <a:extLst>
                  <a:ext uri="{FF2B5EF4-FFF2-40B4-BE49-F238E27FC236}">
                    <a16:creationId xmlns:a16="http://schemas.microsoft.com/office/drawing/2014/main" id="{A681E2AB-2EF2-99FC-F6D0-A74236E12939}"/>
                  </a:ext>
                </a:extLst>
              </p:cNvPr>
              <p:cNvSpPr/>
              <p:nvPr/>
            </p:nvSpPr>
            <p:spPr>
              <a:xfrm>
                <a:off x="4334049" y="2405269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32;p54">
                <a:extLst>
                  <a:ext uri="{FF2B5EF4-FFF2-40B4-BE49-F238E27FC236}">
                    <a16:creationId xmlns:a16="http://schemas.microsoft.com/office/drawing/2014/main" id="{B8AF5F81-56C4-F82D-7D93-13FCC80F0CAD}"/>
                  </a:ext>
                </a:extLst>
              </p:cNvPr>
              <p:cNvSpPr/>
              <p:nvPr/>
            </p:nvSpPr>
            <p:spPr>
              <a:xfrm>
                <a:off x="4370881" y="244206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33;p54">
                <a:extLst>
                  <a:ext uri="{FF2B5EF4-FFF2-40B4-BE49-F238E27FC236}">
                    <a16:creationId xmlns:a16="http://schemas.microsoft.com/office/drawing/2014/main" id="{B65AEFC7-54B8-B4BD-AE44-2F761DAB4725}"/>
                  </a:ext>
                </a:extLst>
              </p:cNvPr>
              <p:cNvSpPr/>
              <p:nvPr/>
            </p:nvSpPr>
            <p:spPr>
              <a:xfrm>
                <a:off x="4408927" y="2478895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34;p54">
                <a:extLst>
                  <a:ext uri="{FF2B5EF4-FFF2-40B4-BE49-F238E27FC236}">
                    <a16:creationId xmlns:a16="http://schemas.microsoft.com/office/drawing/2014/main" id="{37D67167-009C-B845-ADB9-81BDF6B68208}"/>
                  </a:ext>
                </a:extLst>
              </p:cNvPr>
              <p:cNvSpPr/>
              <p:nvPr/>
            </p:nvSpPr>
            <p:spPr>
              <a:xfrm>
                <a:off x="4370881" y="2330391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35;p54">
                <a:extLst>
                  <a:ext uri="{FF2B5EF4-FFF2-40B4-BE49-F238E27FC236}">
                    <a16:creationId xmlns:a16="http://schemas.microsoft.com/office/drawing/2014/main" id="{35657478-EDB1-5E60-A828-E4B1DCD2217F}"/>
                  </a:ext>
                </a:extLst>
              </p:cNvPr>
              <p:cNvSpPr/>
              <p:nvPr/>
            </p:nvSpPr>
            <p:spPr>
              <a:xfrm>
                <a:off x="4297217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2" y="1001"/>
                    </a:lnTo>
                    <a:lnTo>
                      <a:pt x="10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36;p54">
                <a:extLst>
                  <a:ext uri="{FF2B5EF4-FFF2-40B4-BE49-F238E27FC236}">
                    <a16:creationId xmlns:a16="http://schemas.microsoft.com/office/drawing/2014/main" id="{F0F10B3F-402F-12CE-E7EC-2C94062FF42C}"/>
                  </a:ext>
                </a:extLst>
              </p:cNvPr>
              <p:cNvSpPr/>
              <p:nvPr/>
            </p:nvSpPr>
            <p:spPr>
              <a:xfrm>
                <a:off x="4260422" y="2256728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37;p54">
                <a:extLst>
                  <a:ext uri="{FF2B5EF4-FFF2-40B4-BE49-F238E27FC236}">
                    <a16:creationId xmlns:a16="http://schemas.microsoft.com/office/drawing/2014/main" id="{567E0D86-B8D0-163B-811C-D830486D778F}"/>
                  </a:ext>
                </a:extLst>
              </p:cNvPr>
              <p:cNvSpPr/>
              <p:nvPr/>
            </p:nvSpPr>
            <p:spPr>
              <a:xfrm>
                <a:off x="4334049" y="2256728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38;p54">
                <a:extLst>
                  <a:ext uri="{FF2B5EF4-FFF2-40B4-BE49-F238E27FC236}">
                    <a16:creationId xmlns:a16="http://schemas.microsoft.com/office/drawing/2014/main" id="{B2AEB2ED-6253-039D-F71B-056485BB2D8B}"/>
                  </a:ext>
                </a:extLst>
              </p:cNvPr>
              <p:cNvSpPr/>
              <p:nvPr/>
            </p:nvSpPr>
            <p:spPr>
              <a:xfrm>
                <a:off x="4408927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39;p54">
                <a:extLst>
                  <a:ext uri="{FF2B5EF4-FFF2-40B4-BE49-F238E27FC236}">
                    <a16:creationId xmlns:a16="http://schemas.microsoft.com/office/drawing/2014/main" id="{239FBA79-C7F0-59A3-F34D-41B1EC48C4EA}"/>
                  </a:ext>
                </a:extLst>
              </p:cNvPr>
              <p:cNvSpPr/>
              <p:nvPr/>
            </p:nvSpPr>
            <p:spPr>
              <a:xfrm>
                <a:off x="4445758" y="2146269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1"/>
                    </a:moveTo>
                    <a:lnTo>
                      <a:pt x="0" y="4004"/>
                    </a:lnTo>
                    <a:lnTo>
                      <a:pt x="1001" y="4004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40;p54">
                <a:extLst>
                  <a:ext uri="{FF2B5EF4-FFF2-40B4-BE49-F238E27FC236}">
                    <a16:creationId xmlns:a16="http://schemas.microsoft.com/office/drawing/2014/main" id="{F41D0455-B96E-D6ED-D74A-E1E5CCBAD229}"/>
                  </a:ext>
                </a:extLst>
              </p:cNvPr>
              <p:cNvSpPr/>
              <p:nvPr/>
            </p:nvSpPr>
            <p:spPr>
              <a:xfrm>
                <a:off x="4149964" y="2515727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0"/>
                    </a:moveTo>
                    <a:lnTo>
                      <a:pt x="0" y="4003"/>
                    </a:lnTo>
                    <a:lnTo>
                      <a:pt x="1001" y="4003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41;p54">
                <a:extLst>
                  <a:ext uri="{FF2B5EF4-FFF2-40B4-BE49-F238E27FC236}">
                    <a16:creationId xmlns:a16="http://schemas.microsoft.com/office/drawing/2014/main" id="{A0B34FEF-6B01-8E9E-8847-91DFF75D8767}"/>
                  </a:ext>
                </a:extLst>
              </p:cNvPr>
              <p:cNvSpPr/>
              <p:nvPr/>
            </p:nvSpPr>
            <p:spPr>
              <a:xfrm>
                <a:off x="4113132" y="2663017"/>
                <a:ext cx="406290" cy="76129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2069" extrusionOk="0">
                    <a:moveTo>
                      <a:pt x="0" y="0"/>
                    </a:moveTo>
                    <a:lnTo>
                      <a:pt x="0" y="1068"/>
                    </a:lnTo>
                    <a:lnTo>
                      <a:pt x="0" y="2068"/>
                    </a:lnTo>
                    <a:lnTo>
                      <a:pt x="11042" y="2068"/>
                    </a:lnTo>
                    <a:lnTo>
                      <a:pt x="11042" y="1068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42;p54">
                <a:extLst>
                  <a:ext uri="{FF2B5EF4-FFF2-40B4-BE49-F238E27FC236}">
                    <a16:creationId xmlns:a16="http://schemas.microsoft.com/office/drawing/2014/main" id="{1A488C71-C31D-3499-2BCB-5410D9C789AB}"/>
                  </a:ext>
                </a:extLst>
              </p:cNvPr>
              <p:cNvSpPr/>
              <p:nvPr/>
            </p:nvSpPr>
            <p:spPr>
              <a:xfrm>
                <a:off x="4223590" y="2515727"/>
                <a:ext cx="185373" cy="11049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003" extrusionOk="0">
                    <a:moveTo>
                      <a:pt x="2002" y="0"/>
                    </a:moveTo>
                    <a:lnTo>
                      <a:pt x="2002" y="1001"/>
                    </a:lnTo>
                    <a:lnTo>
                      <a:pt x="1001" y="1001"/>
                    </a:lnTo>
                    <a:lnTo>
                      <a:pt x="1001" y="2002"/>
                    </a:lnTo>
                    <a:lnTo>
                      <a:pt x="0" y="2002"/>
                    </a:lnTo>
                    <a:lnTo>
                      <a:pt x="0" y="3002"/>
                    </a:lnTo>
                    <a:lnTo>
                      <a:pt x="5037" y="3002"/>
                    </a:lnTo>
                    <a:lnTo>
                      <a:pt x="5037" y="2002"/>
                    </a:lnTo>
                    <a:lnTo>
                      <a:pt x="4003" y="2002"/>
                    </a:lnTo>
                    <a:lnTo>
                      <a:pt x="4003" y="1001"/>
                    </a:lnTo>
                    <a:lnTo>
                      <a:pt x="3003" y="1001"/>
                    </a:lnTo>
                    <a:lnTo>
                      <a:pt x="30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43;p54">
                <a:extLst>
                  <a:ext uri="{FF2B5EF4-FFF2-40B4-BE49-F238E27FC236}">
                    <a16:creationId xmlns:a16="http://schemas.microsoft.com/office/drawing/2014/main" id="{7C241C82-C599-EF8E-C301-EC343533B8AE}"/>
                  </a:ext>
                </a:extLst>
              </p:cNvPr>
              <p:cNvSpPr/>
              <p:nvPr/>
            </p:nvSpPr>
            <p:spPr>
              <a:xfrm>
                <a:off x="4445758" y="2515727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0"/>
                    </a:moveTo>
                    <a:lnTo>
                      <a:pt x="0" y="4003"/>
                    </a:lnTo>
                    <a:lnTo>
                      <a:pt x="1001" y="4003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1344;p54">
              <a:extLst>
                <a:ext uri="{FF2B5EF4-FFF2-40B4-BE49-F238E27FC236}">
                  <a16:creationId xmlns:a16="http://schemas.microsoft.com/office/drawing/2014/main" id="{1D634A42-5B5A-5F21-65C0-6E3321BF262A}"/>
                </a:ext>
              </a:extLst>
            </p:cNvPr>
            <p:cNvSpPr/>
            <p:nvPr/>
          </p:nvSpPr>
          <p:spPr>
            <a:xfrm>
              <a:off x="856875" y="796263"/>
              <a:ext cx="841800" cy="84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656E225-6199-8ED6-C72C-84292511B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34"/>
          <a:stretch/>
        </p:blipFill>
        <p:spPr>
          <a:xfrm>
            <a:off x="1961311" y="891802"/>
            <a:ext cx="5221377" cy="36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9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319;p54">
            <a:extLst>
              <a:ext uri="{FF2B5EF4-FFF2-40B4-BE49-F238E27FC236}">
                <a16:creationId xmlns:a16="http://schemas.microsoft.com/office/drawing/2014/main" id="{A06BAF53-B7E7-0D6B-7103-E07D7B79EC9A}"/>
              </a:ext>
            </a:extLst>
          </p:cNvPr>
          <p:cNvGrpSpPr/>
          <p:nvPr/>
        </p:nvGrpSpPr>
        <p:grpSpPr>
          <a:xfrm>
            <a:off x="856875" y="796263"/>
            <a:ext cx="841800" cy="841800"/>
            <a:chOff x="856875" y="796263"/>
            <a:chExt cx="841800" cy="841800"/>
          </a:xfrm>
        </p:grpSpPr>
        <p:grpSp>
          <p:nvGrpSpPr>
            <p:cNvPr id="8" name="Google Shape;1320;p54">
              <a:extLst>
                <a:ext uri="{FF2B5EF4-FFF2-40B4-BE49-F238E27FC236}">
                  <a16:creationId xmlns:a16="http://schemas.microsoft.com/office/drawing/2014/main" id="{790C4E69-F180-21EF-E711-AB5436F154BE}"/>
                </a:ext>
              </a:extLst>
            </p:cNvPr>
            <p:cNvGrpSpPr/>
            <p:nvPr/>
          </p:nvGrpSpPr>
          <p:grpSpPr>
            <a:xfrm rot="2533261">
              <a:off x="1105339" y="934288"/>
              <a:ext cx="344867" cy="565741"/>
              <a:chOff x="4113132" y="2072643"/>
              <a:chExt cx="406290" cy="666503"/>
            </a:xfrm>
          </p:grpSpPr>
          <p:sp>
            <p:nvSpPr>
              <p:cNvPr id="10" name="Google Shape;1321;p54">
                <a:extLst>
                  <a:ext uri="{FF2B5EF4-FFF2-40B4-BE49-F238E27FC236}">
                    <a16:creationId xmlns:a16="http://schemas.microsoft.com/office/drawing/2014/main" id="{CF842E4E-20FA-ECAB-10DE-8B521983F88E}"/>
                  </a:ext>
                </a:extLst>
              </p:cNvPr>
              <p:cNvSpPr/>
              <p:nvPr/>
            </p:nvSpPr>
            <p:spPr>
              <a:xfrm>
                <a:off x="4113132" y="2072643"/>
                <a:ext cx="406290" cy="662825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18014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6005"/>
                    </a:lnTo>
                    <a:lnTo>
                      <a:pt x="2002" y="6005"/>
                    </a:lnTo>
                    <a:lnTo>
                      <a:pt x="2002" y="7005"/>
                    </a:lnTo>
                    <a:lnTo>
                      <a:pt x="3002" y="7005"/>
                    </a:lnTo>
                    <a:lnTo>
                      <a:pt x="3002" y="8006"/>
                    </a:lnTo>
                    <a:lnTo>
                      <a:pt x="4003" y="8006"/>
                    </a:lnTo>
                    <a:lnTo>
                      <a:pt x="4003" y="9007"/>
                    </a:lnTo>
                    <a:lnTo>
                      <a:pt x="4003" y="10008"/>
                    </a:lnTo>
                    <a:lnTo>
                      <a:pt x="3002" y="10008"/>
                    </a:lnTo>
                    <a:lnTo>
                      <a:pt x="3002" y="11008"/>
                    </a:lnTo>
                    <a:lnTo>
                      <a:pt x="2002" y="11008"/>
                    </a:lnTo>
                    <a:lnTo>
                      <a:pt x="2002" y="12009"/>
                    </a:lnTo>
                    <a:lnTo>
                      <a:pt x="1001" y="12009"/>
                    </a:lnTo>
                    <a:lnTo>
                      <a:pt x="1001" y="16012"/>
                    </a:lnTo>
                    <a:lnTo>
                      <a:pt x="0" y="16012"/>
                    </a:lnTo>
                    <a:lnTo>
                      <a:pt x="0" y="17013"/>
                    </a:lnTo>
                    <a:lnTo>
                      <a:pt x="0" y="18013"/>
                    </a:lnTo>
                    <a:lnTo>
                      <a:pt x="11042" y="18013"/>
                    </a:lnTo>
                    <a:lnTo>
                      <a:pt x="11042" y="17013"/>
                    </a:lnTo>
                    <a:lnTo>
                      <a:pt x="11042" y="16012"/>
                    </a:lnTo>
                    <a:lnTo>
                      <a:pt x="10041" y="16012"/>
                    </a:lnTo>
                    <a:lnTo>
                      <a:pt x="10041" y="12009"/>
                    </a:lnTo>
                    <a:lnTo>
                      <a:pt x="9040" y="12009"/>
                    </a:lnTo>
                    <a:lnTo>
                      <a:pt x="9040" y="11008"/>
                    </a:lnTo>
                    <a:lnTo>
                      <a:pt x="8039" y="11008"/>
                    </a:lnTo>
                    <a:lnTo>
                      <a:pt x="8039" y="10008"/>
                    </a:lnTo>
                    <a:lnTo>
                      <a:pt x="7039" y="10008"/>
                    </a:lnTo>
                    <a:lnTo>
                      <a:pt x="7039" y="9007"/>
                    </a:lnTo>
                    <a:lnTo>
                      <a:pt x="7039" y="8006"/>
                    </a:lnTo>
                    <a:lnTo>
                      <a:pt x="8039" y="8006"/>
                    </a:lnTo>
                    <a:lnTo>
                      <a:pt x="8039" y="7005"/>
                    </a:lnTo>
                    <a:lnTo>
                      <a:pt x="9040" y="7005"/>
                    </a:lnTo>
                    <a:lnTo>
                      <a:pt x="9040" y="6005"/>
                    </a:lnTo>
                    <a:lnTo>
                      <a:pt x="10041" y="6005"/>
                    </a:lnTo>
                    <a:lnTo>
                      <a:pt x="10041" y="2002"/>
                    </a:lnTo>
                    <a:lnTo>
                      <a:pt x="11042" y="2002"/>
                    </a:lnTo>
                    <a:lnTo>
                      <a:pt x="11042" y="1001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322;p54">
                <a:extLst>
                  <a:ext uri="{FF2B5EF4-FFF2-40B4-BE49-F238E27FC236}">
                    <a16:creationId xmlns:a16="http://schemas.microsoft.com/office/drawing/2014/main" id="{5F0154D1-DAE6-190B-6B61-21141FFFE7D5}"/>
                  </a:ext>
                </a:extLst>
              </p:cNvPr>
              <p:cNvSpPr/>
              <p:nvPr/>
            </p:nvSpPr>
            <p:spPr>
              <a:xfrm>
                <a:off x="4260422" y="2367223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323;p54">
                <a:extLst>
                  <a:ext uri="{FF2B5EF4-FFF2-40B4-BE49-F238E27FC236}">
                    <a16:creationId xmlns:a16="http://schemas.microsoft.com/office/drawing/2014/main" id="{AC148512-0D40-E961-6D56-A7C310B8BEBC}"/>
                  </a:ext>
                </a:extLst>
              </p:cNvPr>
              <p:cNvSpPr/>
              <p:nvPr/>
            </p:nvSpPr>
            <p:spPr>
              <a:xfrm>
                <a:off x="4260422" y="2405269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24;p54">
                <a:extLst>
                  <a:ext uri="{FF2B5EF4-FFF2-40B4-BE49-F238E27FC236}">
                    <a16:creationId xmlns:a16="http://schemas.microsoft.com/office/drawing/2014/main" id="{65E02DA2-FDBE-E027-5E52-A1E1B0D025FF}"/>
                  </a:ext>
                </a:extLst>
              </p:cNvPr>
              <p:cNvSpPr/>
              <p:nvPr/>
            </p:nvSpPr>
            <p:spPr>
              <a:xfrm>
                <a:off x="4223590" y="244206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25;p54">
                <a:extLst>
                  <a:ext uri="{FF2B5EF4-FFF2-40B4-BE49-F238E27FC236}">
                    <a16:creationId xmlns:a16="http://schemas.microsoft.com/office/drawing/2014/main" id="{E148E428-6293-6073-17D8-6F1C59CC5070}"/>
                  </a:ext>
                </a:extLst>
              </p:cNvPr>
              <p:cNvSpPr/>
              <p:nvPr/>
            </p:nvSpPr>
            <p:spPr>
              <a:xfrm>
                <a:off x="4186758" y="2478895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26;p54">
                <a:extLst>
                  <a:ext uri="{FF2B5EF4-FFF2-40B4-BE49-F238E27FC236}">
                    <a16:creationId xmlns:a16="http://schemas.microsoft.com/office/drawing/2014/main" id="{BDBE7E9F-59E7-7A02-A285-7BF3FFF590F1}"/>
                  </a:ext>
                </a:extLst>
              </p:cNvPr>
              <p:cNvSpPr/>
              <p:nvPr/>
            </p:nvSpPr>
            <p:spPr>
              <a:xfrm>
                <a:off x="4223590" y="2330391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27;p54">
                <a:extLst>
                  <a:ext uri="{FF2B5EF4-FFF2-40B4-BE49-F238E27FC236}">
                    <a16:creationId xmlns:a16="http://schemas.microsoft.com/office/drawing/2014/main" id="{16815021-8B98-52C8-67DB-D08A31B20AA6}"/>
                  </a:ext>
                </a:extLst>
              </p:cNvPr>
              <p:cNvSpPr/>
              <p:nvPr/>
            </p:nvSpPr>
            <p:spPr>
              <a:xfrm>
                <a:off x="4186758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28;p54">
                <a:extLst>
                  <a:ext uri="{FF2B5EF4-FFF2-40B4-BE49-F238E27FC236}">
                    <a16:creationId xmlns:a16="http://schemas.microsoft.com/office/drawing/2014/main" id="{C5E10D06-4B4B-2FAA-1628-ADA30313283C}"/>
                  </a:ext>
                </a:extLst>
              </p:cNvPr>
              <p:cNvSpPr/>
              <p:nvPr/>
            </p:nvSpPr>
            <p:spPr>
              <a:xfrm>
                <a:off x="4149964" y="2146269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1"/>
                    </a:moveTo>
                    <a:lnTo>
                      <a:pt x="0" y="4004"/>
                    </a:lnTo>
                    <a:lnTo>
                      <a:pt x="1001" y="4004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29;p54">
                <a:extLst>
                  <a:ext uri="{FF2B5EF4-FFF2-40B4-BE49-F238E27FC236}">
                    <a16:creationId xmlns:a16="http://schemas.microsoft.com/office/drawing/2014/main" id="{3E0BB9B4-32AD-C27A-6421-6EB2E9FE5E1C}"/>
                  </a:ext>
                </a:extLst>
              </p:cNvPr>
              <p:cNvSpPr/>
              <p:nvPr/>
            </p:nvSpPr>
            <p:spPr>
              <a:xfrm>
                <a:off x="4113132" y="2072643"/>
                <a:ext cx="406290" cy="73664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2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0" y="2002"/>
                    </a:lnTo>
                    <a:lnTo>
                      <a:pt x="11042" y="2002"/>
                    </a:lnTo>
                    <a:lnTo>
                      <a:pt x="11042" y="1001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30;p54">
                <a:extLst>
                  <a:ext uri="{FF2B5EF4-FFF2-40B4-BE49-F238E27FC236}">
                    <a16:creationId xmlns:a16="http://schemas.microsoft.com/office/drawing/2014/main" id="{DAA1198C-36DC-C936-A963-FD48CB7E99A6}"/>
                  </a:ext>
                </a:extLst>
              </p:cNvPr>
              <p:cNvSpPr/>
              <p:nvPr/>
            </p:nvSpPr>
            <p:spPr>
              <a:xfrm>
                <a:off x="4334049" y="2367223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31;p54">
                <a:extLst>
                  <a:ext uri="{FF2B5EF4-FFF2-40B4-BE49-F238E27FC236}">
                    <a16:creationId xmlns:a16="http://schemas.microsoft.com/office/drawing/2014/main" id="{A681E2AB-2EF2-99FC-F6D0-A74236E12939}"/>
                  </a:ext>
                </a:extLst>
              </p:cNvPr>
              <p:cNvSpPr/>
              <p:nvPr/>
            </p:nvSpPr>
            <p:spPr>
              <a:xfrm>
                <a:off x="4334049" y="2405269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32;p54">
                <a:extLst>
                  <a:ext uri="{FF2B5EF4-FFF2-40B4-BE49-F238E27FC236}">
                    <a16:creationId xmlns:a16="http://schemas.microsoft.com/office/drawing/2014/main" id="{B8AF5F81-56C4-F82D-7D93-13FCC80F0CAD}"/>
                  </a:ext>
                </a:extLst>
              </p:cNvPr>
              <p:cNvSpPr/>
              <p:nvPr/>
            </p:nvSpPr>
            <p:spPr>
              <a:xfrm>
                <a:off x="4370881" y="244206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33;p54">
                <a:extLst>
                  <a:ext uri="{FF2B5EF4-FFF2-40B4-BE49-F238E27FC236}">
                    <a16:creationId xmlns:a16="http://schemas.microsoft.com/office/drawing/2014/main" id="{B65AEFC7-54B8-B4BD-AE44-2F761DAB4725}"/>
                  </a:ext>
                </a:extLst>
              </p:cNvPr>
              <p:cNvSpPr/>
              <p:nvPr/>
            </p:nvSpPr>
            <p:spPr>
              <a:xfrm>
                <a:off x="4408927" y="2478895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34;p54">
                <a:extLst>
                  <a:ext uri="{FF2B5EF4-FFF2-40B4-BE49-F238E27FC236}">
                    <a16:creationId xmlns:a16="http://schemas.microsoft.com/office/drawing/2014/main" id="{37D67167-009C-B845-ADB9-81BDF6B68208}"/>
                  </a:ext>
                </a:extLst>
              </p:cNvPr>
              <p:cNvSpPr/>
              <p:nvPr/>
            </p:nvSpPr>
            <p:spPr>
              <a:xfrm>
                <a:off x="4370881" y="2330391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35;p54">
                <a:extLst>
                  <a:ext uri="{FF2B5EF4-FFF2-40B4-BE49-F238E27FC236}">
                    <a16:creationId xmlns:a16="http://schemas.microsoft.com/office/drawing/2014/main" id="{35657478-EDB1-5E60-A828-E4B1DCD2217F}"/>
                  </a:ext>
                </a:extLst>
              </p:cNvPr>
              <p:cNvSpPr/>
              <p:nvPr/>
            </p:nvSpPr>
            <p:spPr>
              <a:xfrm>
                <a:off x="4297217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2" y="1001"/>
                    </a:lnTo>
                    <a:lnTo>
                      <a:pt x="10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36;p54">
                <a:extLst>
                  <a:ext uri="{FF2B5EF4-FFF2-40B4-BE49-F238E27FC236}">
                    <a16:creationId xmlns:a16="http://schemas.microsoft.com/office/drawing/2014/main" id="{F0F10B3F-402F-12CE-E7EC-2C94062FF42C}"/>
                  </a:ext>
                </a:extLst>
              </p:cNvPr>
              <p:cNvSpPr/>
              <p:nvPr/>
            </p:nvSpPr>
            <p:spPr>
              <a:xfrm>
                <a:off x="4260422" y="2256728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37;p54">
                <a:extLst>
                  <a:ext uri="{FF2B5EF4-FFF2-40B4-BE49-F238E27FC236}">
                    <a16:creationId xmlns:a16="http://schemas.microsoft.com/office/drawing/2014/main" id="{567E0D86-B8D0-163B-811C-D830486D778F}"/>
                  </a:ext>
                </a:extLst>
              </p:cNvPr>
              <p:cNvSpPr/>
              <p:nvPr/>
            </p:nvSpPr>
            <p:spPr>
              <a:xfrm>
                <a:off x="4334049" y="2256728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38;p54">
                <a:extLst>
                  <a:ext uri="{FF2B5EF4-FFF2-40B4-BE49-F238E27FC236}">
                    <a16:creationId xmlns:a16="http://schemas.microsoft.com/office/drawing/2014/main" id="{B2AEB2ED-6253-039D-F71B-056485BB2D8B}"/>
                  </a:ext>
                </a:extLst>
              </p:cNvPr>
              <p:cNvSpPr/>
              <p:nvPr/>
            </p:nvSpPr>
            <p:spPr>
              <a:xfrm>
                <a:off x="4408927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39;p54">
                <a:extLst>
                  <a:ext uri="{FF2B5EF4-FFF2-40B4-BE49-F238E27FC236}">
                    <a16:creationId xmlns:a16="http://schemas.microsoft.com/office/drawing/2014/main" id="{239FBA79-C7F0-59A3-F34D-41B1EC48C4EA}"/>
                  </a:ext>
                </a:extLst>
              </p:cNvPr>
              <p:cNvSpPr/>
              <p:nvPr/>
            </p:nvSpPr>
            <p:spPr>
              <a:xfrm>
                <a:off x="4445758" y="2146269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1"/>
                    </a:moveTo>
                    <a:lnTo>
                      <a:pt x="0" y="4004"/>
                    </a:lnTo>
                    <a:lnTo>
                      <a:pt x="1001" y="4004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40;p54">
                <a:extLst>
                  <a:ext uri="{FF2B5EF4-FFF2-40B4-BE49-F238E27FC236}">
                    <a16:creationId xmlns:a16="http://schemas.microsoft.com/office/drawing/2014/main" id="{F41D0455-B96E-D6ED-D74A-E1E5CCBAD229}"/>
                  </a:ext>
                </a:extLst>
              </p:cNvPr>
              <p:cNvSpPr/>
              <p:nvPr/>
            </p:nvSpPr>
            <p:spPr>
              <a:xfrm>
                <a:off x="4149964" y="2515727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0"/>
                    </a:moveTo>
                    <a:lnTo>
                      <a:pt x="0" y="4003"/>
                    </a:lnTo>
                    <a:lnTo>
                      <a:pt x="1001" y="4003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41;p54">
                <a:extLst>
                  <a:ext uri="{FF2B5EF4-FFF2-40B4-BE49-F238E27FC236}">
                    <a16:creationId xmlns:a16="http://schemas.microsoft.com/office/drawing/2014/main" id="{A0B34FEF-6B01-8E9E-8847-91DFF75D8767}"/>
                  </a:ext>
                </a:extLst>
              </p:cNvPr>
              <p:cNvSpPr/>
              <p:nvPr/>
            </p:nvSpPr>
            <p:spPr>
              <a:xfrm>
                <a:off x="4113132" y="2663017"/>
                <a:ext cx="406290" cy="76129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2069" extrusionOk="0">
                    <a:moveTo>
                      <a:pt x="0" y="0"/>
                    </a:moveTo>
                    <a:lnTo>
                      <a:pt x="0" y="1068"/>
                    </a:lnTo>
                    <a:lnTo>
                      <a:pt x="0" y="2068"/>
                    </a:lnTo>
                    <a:lnTo>
                      <a:pt x="11042" y="2068"/>
                    </a:lnTo>
                    <a:lnTo>
                      <a:pt x="11042" y="1068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42;p54">
                <a:extLst>
                  <a:ext uri="{FF2B5EF4-FFF2-40B4-BE49-F238E27FC236}">
                    <a16:creationId xmlns:a16="http://schemas.microsoft.com/office/drawing/2014/main" id="{1A488C71-C31D-3499-2BCB-5410D9C789AB}"/>
                  </a:ext>
                </a:extLst>
              </p:cNvPr>
              <p:cNvSpPr/>
              <p:nvPr/>
            </p:nvSpPr>
            <p:spPr>
              <a:xfrm>
                <a:off x="4223590" y="2515727"/>
                <a:ext cx="185373" cy="11049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003" extrusionOk="0">
                    <a:moveTo>
                      <a:pt x="2002" y="0"/>
                    </a:moveTo>
                    <a:lnTo>
                      <a:pt x="2002" y="1001"/>
                    </a:lnTo>
                    <a:lnTo>
                      <a:pt x="1001" y="1001"/>
                    </a:lnTo>
                    <a:lnTo>
                      <a:pt x="1001" y="2002"/>
                    </a:lnTo>
                    <a:lnTo>
                      <a:pt x="0" y="2002"/>
                    </a:lnTo>
                    <a:lnTo>
                      <a:pt x="0" y="3002"/>
                    </a:lnTo>
                    <a:lnTo>
                      <a:pt x="5037" y="3002"/>
                    </a:lnTo>
                    <a:lnTo>
                      <a:pt x="5037" y="2002"/>
                    </a:lnTo>
                    <a:lnTo>
                      <a:pt x="4003" y="2002"/>
                    </a:lnTo>
                    <a:lnTo>
                      <a:pt x="4003" y="1001"/>
                    </a:lnTo>
                    <a:lnTo>
                      <a:pt x="3003" y="1001"/>
                    </a:lnTo>
                    <a:lnTo>
                      <a:pt x="30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43;p54">
                <a:extLst>
                  <a:ext uri="{FF2B5EF4-FFF2-40B4-BE49-F238E27FC236}">
                    <a16:creationId xmlns:a16="http://schemas.microsoft.com/office/drawing/2014/main" id="{7C241C82-C599-EF8E-C301-EC343533B8AE}"/>
                  </a:ext>
                </a:extLst>
              </p:cNvPr>
              <p:cNvSpPr/>
              <p:nvPr/>
            </p:nvSpPr>
            <p:spPr>
              <a:xfrm>
                <a:off x="4445758" y="2515727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0"/>
                    </a:moveTo>
                    <a:lnTo>
                      <a:pt x="0" y="4003"/>
                    </a:lnTo>
                    <a:lnTo>
                      <a:pt x="1001" y="4003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1344;p54">
              <a:extLst>
                <a:ext uri="{FF2B5EF4-FFF2-40B4-BE49-F238E27FC236}">
                  <a16:creationId xmlns:a16="http://schemas.microsoft.com/office/drawing/2014/main" id="{1D634A42-5B5A-5F21-65C0-6E3321BF262A}"/>
                </a:ext>
              </a:extLst>
            </p:cNvPr>
            <p:cNvSpPr/>
            <p:nvPr/>
          </p:nvSpPr>
          <p:spPr>
            <a:xfrm>
              <a:off x="856875" y="796263"/>
              <a:ext cx="841800" cy="84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FEDDD912-9658-D175-DAA3-309E65476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8C79AD-7852-ACB3-717F-5027F054A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51" y="796263"/>
            <a:ext cx="5326501" cy="376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4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0"/>
          <p:cNvSpPr txBox="1">
            <a:spLocks noGrp="1"/>
          </p:cNvSpPr>
          <p:nvPr>
            <p:ph type="subTitle" idx="1"/>
          </p:nvPr>
        </p:nvSpPr>
        <p:spPr>
          <a:xfrm>
            <a:off x="1908674" y="2771417"/>
            <a:ext cx="5326500" cy="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highlight>
                  <a:schemeClr val="dk1"/>
                </a:highlight>
              </a:rPr>
              <a:t>Specifically, Traffic Analysis</a:t>
            </a:r>
            <a:endParaRPr dirty="0"/>
          </a:p>
        </p:txBody>
      </p:sp>
      <p:sp>
        <p:nvSpPr>
          <p:cNvPr id="796" name="Google Shape;796;p40"/>
          <p:cNvSpPr txBox="1">
            <a:spLocks noGrp="1"/>
          </p:cNvSpPr>
          <p:nvPr>
            <p:ph type="title" idx="2"/>
          </p:nvPr>
        </p:nvSpPr>
        <p:spPr>
          <a:xfrm>
            <a:off x="1316271" y="1530283"/>
            <a:ext cx="651130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Security Analysis</a:t>
            </a:r>
            <a:endParaRPr dirty="0"/>
          </a:p>
        </p:txBody>
      </p:sp>
      <p:sp>
        <p:nvSpPr>
          <p:cNvPr id="2" name="Google Shape;976;p45">
            <a:extLst>
              <a:ext uri="{FF2B5EF4-FFF2-40B4-BE49-F238E27FC236}">
                <a16:creationId xmlns:a16="http://schemas.microsoft.com/office/drawing/2014/main" id="{15E3ECF5-5F4D-19B0-1AA9-E7AD92E0DB79}"/>
              </a:ext>
            </a:extLst>
          </p:cNvPr>
          <p:cNvSpPr/>
          <p:nvPr/>
        </p:nvSpPr>
        <p:spPr>
          <a:xfrm>
            <a:off x="7845856" y="874321"/>
            <a:ext cx="625118" cy="562622"/>
          </a:xfrm>
          <a:custGeom>
            <a:avLst/>
            <a:gdLst/>
            <a:ahLst/>
            <a:cxnLst/>
            <a:rect l="l" t="t" r="r" b="b"/>
            <a:pathLst>
              <a:path w="20015" h="18014" extrusionOk="0">
                <a:moveTo>
                  <a:pt x="13009" y="1969"/>
                </a:moveTo>
                <a:lnTo>
                  <a:pt x="13009" y="2969"/>
                </a:lnTo>
                <a:lnTo>
                  <a:pt x="15011" y="2969"/>
                </a:lnTo>
                <a:lnTo>
                  <a:pt x="15011" y="3970"/>
                </a:lnTo>
                <a:lnTo>
                  <a:pt x="16012" y="3970"/>
                </a:lnTo>
                <a:lnTo>
                  <a:pt x="16012" y="4971"/>
                </a:lnTo>
                <a:lnTo>
                  <a:pt x="17012" y="4971"/>
                </a:lnTo>
                <a:lnTo>
                  <a:pt x="17012" y="5972"/>
                </a:lnTo>
                <a:lnTo>
                  <a:pt x="17012" y="6972"/>
                </a:lnTo>
                <a:lnTo>
                  <a:pt x="18013" y="6972"/>
                </a:lnTo>
                <a:lnTo>
                  <a:pt x="18013" y="7973"/>
                </a:lnTo>
                <a:lnTo>
                  <a:pt x="18013" y="8974"/>
                </a:lnTo>
                <a:lnTo>
                  <a:pt x="18013" y="9974"/>
                </a:lnTo>
                <a:lnTo>
                  <a:pt x="18013" y="10975"/>
                </a:lnTo>
                <a:lnTo>
                  <a:pt x="17012" y="10975"/>
                </a:lnTo>
                <a:lnTo>
                  <a:pt x="17012" y="11976"/>
                </a:lnTo>
                <a:lnTo>
                  <a:pt x="17012" y="12977"/>
                </a:lnTo>
                <a:lnTo>
                  <a:pt x="15011" y="12977"/>
                </a:lnTo>
                <a:lnTo>
                  <a:pt x="15011" y="11976"/>
                </a:lnTo>
                <a:lnTo>
                  <a:pt x="14010" y="11976"/>
                </a:lnTo>
                <a:lnTo>
                  <a:pt x="14010" y="10975"/>
                </a:lnTo>
                <a:lnTo>
                  <a:pt x="13009" y="10975"/>
                </a:lnTo>
                <a:lnTo>
                  <a:pt x="13009" y="9974"/>
                </a:lnTo>
                <a:lnTo>
                  <a:pt x="12009" y="9974"/>
                </a:lnTo>
                <a:lnTo>
                  <a:pt x="12009" y="8974"/>
                </a:lnTo>
                <a:lnTo>
                  <a:pt x="11008" y="8974"/>
                </a:lnTo>
                <a:lnTo>
                  <a:pt x="11008" y="7973"/>
                </a:lnTo>
                <a:lnTo>
                  <a:pt x="10007" y="7973"/>
                </a:lnTo>
                <a:lnTo>
                  <a:pt x="10007" y="7006"/>
                </a:lnTo>
                <a:lnTo>
                  <a:pt x="9007" y="7006"/>
                </a:lnTo>
                <a:lnTo>
                  <a:pt x="9007" y="6005"/>
                </a:lnTo>
                <a:lnTo>
                  <a:pt x="8006" y="6005"/>
                </a:lnTo>
                <a:lnTo>
                  <a:pt x="8006" y="5004"/>
                </a:lnTo>
                <a:lnTo>
                  <a:pt x="7005" y="5004"/>
                </a:lnTo>
                <a:lnTo>
                  <a:pt x="7005" y="4004"/>
                </a:lnTo>
                <a:lnTo>
                  <a:pt x="6004" y="4004"/>
                </a:lnTo>
                <a:lnTo>
                  <a:pt x="6004" y="3003"/>
                </a:lnTo>
                <a:lnTo>
                  <a:pt x="7005" y="3003"/>
                </a:lnTo>
                <a:lnTo>
                  <a:pt x="7005" y="2002"/>
                </a:lnTo>
                <a:lnTo>
                  <a:pt x="8006" y="2002"/>
                </a:lnTo>
                <a:lnTo>
                  <a:pt x="8006" y="1969"/>
                </a:lnTo>
                <a:close/>
                <a:moveTo>
                  <a:pt x="5004" y="5004"/>
                </a:moveTo>
                <a:lnTo>
                  <a:pt x="5004" y="6005"/>
                </a:lnTo>
                <a:lnTo>
                  <a:pt x="6004" y="6005"/>
                </a:lnTo>
                <a:lnTo>
                  <a:pt x="6004" y="7006"/>
                </a:lnTo>
                <a:lnTo>
                  <a:pt x="7005" y="7006"/>
                </a:lnTo>
                <a:lnTo>
                  <a:pt x="7005" y="8006"/>
                </a:lnTo>
                <a:lnTo>
                  <a:pt x="8006" y="8006"/>
                </a:lnTo>
                <a:lnTo>
                  <a:pt x="8006" y="9007"/>
                </a:lnTo>
                <a:lnTo>
                  <a:pt x="9007" y="9007"/>
                </a:lnTo>
                <a:lnTo>
                  <a:pt x="9007" y="10008"/>
                </a:lnTo>
                <a:lnTo>
                  <a:pt x="10007" y="10008"/>
                </a:lnTo>
                <a:lnTo>
                  <a:pt x="10007" y="11009"/>
                </a:lnTo>
                <a:lnTo>
                  <a:pt x="11008" y="11009"/>
                </a:lnTo>
                <a:lnTo>
                  <a:pt x="11008" y="12009"/>
                </a:lnTo>
                <a:lnTo>
                  <a:pt x="12009" y="12009"/>
                </a:lnTo>
                <a:lnTo>
                  <a:pt x="12009" y="13010"/>
                </a:lnTo>
                <a:lnTo>
                  <a:pt x="13009" y="13010"/>
                </a:lnTo>
                <a:lnTo>
                  <a:pt x="13009" y="14011"/>
                </a:lnTo>
                <a:lnTo>
                  <a:pt x="14010" y="14011"/>
                </a:lnTo>
                <a:lnTo>
                  <a:pt x="14010" y="15011"/>
                </a:lnTo>
                <a:lnTo>
                  <a:pt x="13009" y="15011"/>
                </a:lnTo>
                <a:lnTo>
                  <a:pt x="13009" y="16012"/>
                </a:lnTo>
                <a:lnTo>
                  <a:pt x="12042" y="16012"/>
                </a:lnTo>
                <a:lnTo>
                  <a:pt x="12042" y="16045"/>
                </a:lnTo>
                <a:lnTo>
                  <a:pt x="7005" y="16045"/>
                </a:lnTo>
                <a:lnTo>
                  <a:pt x="7005" y="15045"/>
                </a:lnTo>
                <a:lnTo>
                  <a:pt x="5004" y="15045"/>
                </a:lnTo>
                <a:lnTo>
                  <a:pt x="5004" y="14044"/>
                </a:lnTo>
                <a:lnTo>
                  <a:pt x="4003" y="14044"/>
                </a:lnTo>
                <a:lnTo>
                  <a:pt x="4003" y="13043"/>
                </a:lnTo>
                <a:lnTo>
                  <a:pt x="2969" y="13043"/>
                </a:lnTo>
                <a:lnTo>
                  <a:pt x="2969" y="12043"/>
                </a:lnTo>
                <a:lnTo>
                  <a:pt x="2969" y="11042"/>
                </a:lnTo>
                <a:lnTo>
                  <a:pt x="2002" y="11042"/>
                </a:lnTo>
                <a:lnTo>
                  <a:pt x="2002" y="10041"/>
                </a:lnTo>
                <a:lnTo>
                  <a:pt x="2002" y="9040"/>
                </a:lnTo>
                <a:lnTo>
                  <a:pt x="2002" y="8040"/>
                </a:lnTo>
                <a:lnTo>
                  <a:pt x="2002" y="7006"/>
                </a:lnTo>
                <a:lnTo>
                  <a:pt x="3002" y="7006"/>
                </a:lnTo>
                <a:lnTo>
                  <a:pt x="3002" y="6005"/>
                </a:lnTo>
                <a:lnTo>
                  <a:pt x="3002" y="5004"/>
                </a:lnTo>
                <a:close/>
                <a:moveTo>
                  <a:pt x="7005" y="1"/>
                </a:moveTo>
                <a:lnTo>
                  <a:pt x="7005" y="1001"/>
                </a:lnTo>
                <a:lnTo>
                  <a:pt x="4003" y="1001"/>
                </a:lnTo>
                <a:lnTo>
                  <a:pt x="4003" y="2002"/>
                </a:lnTo>
                <a:lnTo>
                  <a:pt x="2969" y="2002"/>
                </a:lnTo>
                <a:lnTo>
                  <a:pt x="2969" y="3003"/>
                </a:lnTo>
                <a:lnTo>
                  <a:pt x="2002" y="3003"/>
                </a:lnTo>
                <a:lnTo>
                  <a:pt x="2002" y="4004"/>
                </a:lnTo>
                <a:lnTo>
                  <a:pt x="1001" y="4004"/>
                </a:lnTo>
                <a:lnTo>
                  <a:pt x="1001" y="5004"/>
                </a:lnTo>
                <a:lnTo>
                  <a:pt x="1001" y="6005"/>
                </a:lnTo>
                <a:lnTo>
                  <a:pt x="0" y="6005"/>
                </a:lnTo>
                <a:lnTo>
                  <a:pt x="0" y="7006"/>
                </a:lnTo>
                <a:lnTo>
                  <a:pt x="0" y="8006"/>
                </a:lnTo>
                <a:lnTo>
                  <a:pt x="0" y="9007"/>
                </a:lnTo>
                <a:lnTo>
                  <a:pt x="0" y="10008"/>
                </a:lnTo>
                <a:lnTo>
                  <a:pt x="0" y="11009"/>
                </a:lnTo>
                <a:lnTo>
                  <a:pt x="0" y="12009"/>
                </a:lnTo>
                <a:lnTo>
                  <a:pt x="1001" y="12009"/>
                </a:lnTo>
                <a:lnTo>
                  <a:pt x="1001" y="13010"/>
                </a:lnTo>
                <a:lnTo>
                  <a:pt x="1001" y="14011"/>
                </a:lnTo>
                <a:lnTo>
                  <a:pt x="2002" y="14011"/>
                </a:lnTo>
                <a:lnTo>
                  <a:pt x="2002" y="15011"/>
                </a:lnTo>
                <a:lnTo>
                  <a:pt x="3002" y="15011"/>
                </a:lnTo>
                <a:lnTo>
                  <a:pt x="3002" y="16012"/>
                </a:lnTo>
                <a:lnTo>
                  <a:pt x="4003" y="16012"/>
                </a:lnTo>
                <a:lnTo>
                  <a:pt x="4003" y="17013"/>
                </a:lnTo>
                <a:lnTo>
                  <a:pt x="7005" y="17013"/>
                </a:lnTo>
                <a:lnTo>
                  <a:pt x="7005" y="18014"/>
                </a:lnTo>
                <a:lnTo>
                  <a:pt x="13009" y="18014"/>
                </a:lnTo>
                <a:lnTo>
                  <a:pt x="13009" y="17013"/>
                </a:lnTo>
                <a:lnTo>
                  <a:pt x="16012" y="17013"/>
                </a:lnTo>
                <a:lnTo>
                  <a:pt x="16012" y="16012"/>
                </a:lnTo>
                <a:lnTo>
                  <a:pt x="17012" y="16012"/>
                </a:lnTo>
                <a:lnTo>
                  <a:pt x="17012" y="15011"/>
                </a:lnTo>
                <a:lnTo>
                  <a:pt x="18013" y="15011"/>
                </a:lnTo>
                <a:lnTo>
                  <a:pt x="18013" y="14011"/>
                </a:lnTo>
                <a:lnTo>
                  <a:pt x="19014" y="14011"/>
                </a:lnTo>
                <a:lnTo>
                  <a:pt x="19014" y="13010"/>
                </a:lnTo>
                <a:lnTo>
                  <a:pt x="19014" y="12009"/>
                </a:lnTo>
                <a:lnTo>
                  <a:pt x="20014" y="12009"/>
                </a:lnTo>
                <a:lnTo>
                  <a:pt x="20014" y="11009"/>
                </a:lnTo>
                <a:lnTo>
                  <a:pt x="20014" y="10008"/>
                </a:lnTo>
                <a:lnTo>
                  <a:pt x="20014" y="9007"/>
                </a:lnTo>
                <a:lnTo>
                  <a:pt x="20014" y="8006"/>
                </a:lnTo>
                <a:lnTo>
                  <a:pt x="20014" y="7006"/>
                </a:lnTo>
                <a:lnTo>
                  <a:pt x="20014" y="6005"/>
                </a:lnTo>
                <a:lnTo>
                  <a:pt x="19080" y="6005"/>
                </a:lnTo>
                <a:lnTo>
                  <a:pt x="19080" y="5004"/>
                </a:lnTo>
                <a:lnTo>
                  <a:pt x="19080" y="4004"/>
                </a:lnTo>
                <a:lnTo>
                  <a:pt x="18080" y="4004"/>
                </a:lnTo>
                <a:lnTo>
                  <a:pt x="18080" y="3003"/>
                </a:lnTo>
                <a:lnTo>
                  <a:pt x="17079" y="3003"/>
                </a:lnTo>
                <a:lnTo>
                  <a:pt x="17079" y="2002"/>
                </a:lnTo>
                <a:lnTo>
                  <a:pt x="16078" y="2002"/>
                </a:lnTo>
                <a:lnTo>
                  <a:pt x="16078" y="1001"/>
                </a:lnTo>
                <a:lnTo>
                  <a:pt x="13076" y="1001"/>
                </a:lnTo>
                <a:lnTo>
                  <a:pt x="1307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70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76;p45">
            <a:extLst>
              <a:ext uri="{FF2B5EF4-FFF2-40B4-BE49-F238E27FC236}">
                <a16:creationId xmlns:a16="http://schemas.microsoft.com/office/drawing/2014/main" id="{B72D1ACA-C870-8A8A-1FFD-C606DE13602B}"/>
              </a:ext>
            </a:extLst>
          </p:cNvPr>
          <p:cNvSpPr/>
          <p:nvPr/>
        </p:nvSpPr>
        <p:spPr>
          <a:xfrm>
            <a:off x="7845856" y="874321"/>
            <a:ext cx="625118" cy="562622"/>
          </a:xfrm>
          <a:custGeom>
            <a:avLst/>
            <a:gdLst/>
            <a:ahLst/>
            <a:cxnLst/>
            <a:rect l="l" t="t" r="r" b="b"/>
            <a:pathLst>
              <a:path w="20015" h="18014" extrusionOk="0">
                <a:moveTo>
                  <a:pt x="13009" y="1969"/>
                </a:moveTo>
                <a:lnTo>
                  <a:pt x="13009" y="2969"/>
                </a:lnTo>
                <a:lnTo>
                  <a:pt x="15011" y="2969"/>
                </a:lnTo>
                <a:lnTo>
                  <a:pt x="15011" y="3970"/>
                </a:lnTo>
                <a:lnTo>
                  <a:pt x="16012" y="3970"/>
                </a:lnTo>
                <a:lnTo>
                  <a:pt x="16012" y="4971"/>
                </a:lnTo>
                <a:lnTo>
                  <a:pt x="17012" y="4971"/>
                </a:lnTo>
                <a:lnTo>
                  <a:pt x="17012" y="5972"/>
                </a:lnTo>
                <a:lnTo>
                  <a:pt x="17012" y="6972"/>
                </a:lnTo>
                <a:lnTo>
                  <a:pt x="18013" y="6972"/>
                </a:lnTo>
                <a:lnTo>
                  <a:pt x="18013" y="7973"/>
                </a:lnTo>
                <a:lnTo>
                  <a:pt x="18013" y="8974"/>
                </a:lnTo>
                <a:lnTo>
                  <a:pt x="18013" y="9974"/>
                </a:lnTo>
                <a:lnTo>
                  <a:pt x="18013" y="10975"/>
                </a:lnTo>
                <a:lnTo>
                  <a:pt x="17012" y="10975"/>
                </a:lnTo>
                <a:lnTo>
                  <a:pt x="17012" y="11976"/>
                </a:lnTo>
                <a:lnTo>
                  <a:pt x="17012" y="12977"/>
                </a:lnTo>
                <a:lnTo>
                  <a:pt x="15011" y="12977"/>
                </a:lnTo>
                <a:lnTo>
                  <a:pt x="15011" y="11976"/>
                </a:lnTo>
                <a:lnTo>
                  <a:pt x="14010" y="11976"/>
                </a:lnTo>
                <a:lnTo>
                  <a:pt x="14010" y="10975"/>
                </a:lnTo>
                <a:lnTo>
                  <a:pt x="13009" y="10975"/>
                </a:lnTo>
                <a:lnTo>
                  <a:pt x="13009" y="9974"/>
                </a:lnTo>
                <a:lnTo>
                  <a:pt x="12009" y="9974"/>
                </a:lnTo>
                <a:lnTo>
                  <a:pt x="12009" y="8974"/>
                </a:lnTo>
                <a:lnTo>
                  <a:pt x="11008" y="8974"/>
                </a:lnTo>
                <a:lnTo>
                  <a:pt x="11008" y="7973"/>
                </a:lnTo>
                <a:lnTo>
                  <a:pt x="10007" y="7973"/>
                </a:lnTo>
                <a:lnTo>
                  <a:pt x="10007" y="7006"/>
                </a:lnTo>
                <a:lnTo>
                  <a:pt x="9007" y="7006"/>
                </a:lnTo>
                <a:lnTo>
                  <a:pt x="9007" y="6005"/>
                </a:lnTo>
                <a:lnTo>
                  <a:pt x="8006" y="6005"/>
                </a:lnTo>
                <a:lnTo>
                  <a:pt x="8006" y="5004"/>
                </a:lnTo>
                <a:lnTo>
                  <a:pt x="7005" y="5004"/>
                </a:lnTo>
                <a:lnTo>
                  <a:pt x="7005" y="4004"/>
                </a:lnTo>
                <a:lnTo>
                  <a:pt x="6004" y="4004"/>
                </a:lnTo>
                <a:lnTo>
                  <a:pt x="6004" y="3003"/>
                </a:lnTo>
                <a:lnTo>
                  <a:pt x="7005" y="3003"/>
                </a:lnTo>
                <a:lnTo>
                  <a:pt x="7005" y="2002"/>
                </a:lnTo>
                <a:lnTo>
                  <a:pt x="8006" y="2002"/>
                </a:lnTo>
                <a:lnTo>
                  <a:pt x="8006" y="1969"/>
                </a:lnTo>
                <a:close/>
                <a:moveTo>
                  <a:pt x="5004" y="5004"/>
                </a:moveTo>
                <a:lnTo>
                  <a:pt x="5004" y="6005"/>
                </a:lnTo>
                <a:lnTo>
                  <a:pt x="6004" y="6005"/>
                </a:lnTo>
                <a:lnTo>
                  <a:pt x="6004" y="7006"/>
                </a:lnTo>
                <a:lnTo>
                  <a:pt x="7005" y="7006"/>
                </a:lnTo>
                <a:lnTo>
                  <a:pt x="7005" y="8006"/>
                </a:lnTo>
                <a:lnTo>
                  <a:pt x="8006" y="8006"/>
                </a:lnTo>
                <a:lnTo>
                  <a:pt x="8006" y="9007"/>
                </a:lnTo>
                <a:lnTo>
                  <a:pt x="9007" y="9007"/>
                </a:lnTo>
                <a:lnTo>
                  <a:pt x="9007" y="10008"/>
                </a:lnTo>
                <a:lnTo>
                  <a:pt x="10007" y="10008"/>
                </a:lnTo>
                <a:lnTo>
                  <a:pt x="10007" y="11009"/>
                </a:lnTo>
                <a:lnTo>
                  <a:pt x="11008" y="11009"/>
                </a:lnTo>
                <a:lnTo>
                  <a:pt x="11008" y="12009"/>
                </a:lnTo>
                <a:lnTo>
                  <a:pt x="12009" y="12009"/>
                </a:lnTo>
                <a:lnTo>
                  <a:pt x="12009" y="13010"/>
                </a:lnTo>
                <a:lnTo>
                  <a:pt x="13009" y="13010"/>
                </a:lnTo>
                <a:lnTo>
                  <a:pt x="13009" y="14011"/>
                </a:lnTo>
                <a:lnTo>
                  <a:pt x="14010" y="14011"/>
                </a:lnTo>
                <a:lnTo>
                  <a:pt x="14010" y="15011"/>
                </a:lnTo>
                <a:lnTo>
                  <a:pt x="13009" y="15011"/>
                </a:lnTo>
                <a:lnTo>
                  <a:pt x="13009" y="16012"/>
                </a:lnTo>
                <a:lnTo>
                  <a:pt x="12042" y="16012"/>
                </a:lnTo>
                <a:lnTo>
                  <a:pt x="12042" y="16045"/>
                </a:lnTo>
                <a:lnTo>
                  <a:pt x="7005" y="16045"/>
                </a:lnTo>
                <a:lnTo>
                  <a:pt x="7005" y="15045"/>
                </a:lnTo>
                <a:lnTo>
                  <a:pt x="5004" y="15045"/>
                </a:lnTo>
                <a:lnTo>
                  <a:pt x="5004" y="14044"/>
                </a:lnTo>
                <a:lnTo>
                  <a:pt x="4003" y="14044"/>
                </a:lnTo>
                <a:lnTo>
                  <a:pt x="4003" y="13043"/>
                </a:lnTo>
                <a:lnTo>
                  <a:pt x="2969" y="13043"/>
                </a:lnTo>
                <a:lnTo>
                  <a:pt x="2969" y="12043"/>
                </a:lnTo>
                <a:lnTo>
                  <a:pt x="2969" y="11042"/>
                </a:lnTo>
                <a:lnTo>
                  <a:pt x="2002" y="11042"/>
                </a:lnTo>
                <a:lnTo>
                  <a:pt x="2002" y="10041"/>
                </a:lnTo>
                <a:lnTo>
                  <a:pt x="2002" y="9040"/>
                </a:lnTo>
                <a:lnTo>
                  <a:pt x="2002" y="8040"/>
                </a:lnTo>
                <a:lnTo>
                  <a:pt x="2002" y="7006"/>
                </a:lnTo>
                <a:lnTo>
                  <a:pt x="3002" y="7006"/>
                </a:lnTo>
                <a:lnTo>
                  <a:pt x="3002" y="6005"/>
                </a:lnTo>
                <a:lnTo>
                  <a:pt x="3002" y="5004"/>
                </a:lnTo>
                <a:close/>
                <a:moveTo>
                  <a:pt x="7005" y="1"/>
                </a:moveTo>
                <a:lnTo>
                  <a:pt x="7005" y="1001"/>
                </a:lnTo>
                <a:lnTo>
                  <a:pt x="4003" y="1001"/>
                </a:lnTo>
                <a:lnTo>
                  <a:pt x="4003" y="2002"/>
                </a:lnTo>
                <a:lnTo>
                  <a:pt x="2969" y="2002"/>
                </a:lnTo>
                <a:lnTo>
                  <a:pt x="2969" y="3003"/>
                </a:lnTo>
                <a:lnTo>
                  <a:pt x="2002" y="3003"/>
                </a:lnTo>
                <a:lnTo>
                  <a:pt x="2002" y="4004"/>
                </a:lnTo>
                <a:lnTo>
                  <a:pt x="1001" y="4004"/>
                </a:lnTo>
                <a:lnTo>
                  <a:pt x="1001" y="5004"/>
                </a:lnTo>
                <a:lnTo>
                  <a:pt x="1001" y="6005"/>
                </a:lnTo>
                <a:lnTo>
                  <a:pt x="0" y="6005"/>
                </a:lnTo>
                <a:lnTo>
                  <a:pt x="0" y="7006"/>
                </a:lnTo>
                <a:lnTo>
                  <a:pt x="0" y="8006"/>
                </a:lnTo>
                <a:lnTo>
                  <a:pt x="0" y="9007"/>
                </a:lnTo>
                <a:lnTo>
                  <a:pt x="0" y="10008"/>
                </a:lnTo>
                <a:lnTo>
                  <a:pt x="0" y="11009"/>
                </a:lnTo>
                <a:lnTo>
                  <a:pt x="0" y="12009"/>
                </a:lnTo>
                <a:lnTo>
                  <a:pt x="1001" y="12009"/>
                </a:lnTo>
                <a:lnTo>
                  <a:pt x="1001" y="13010"/>
                </a:lnTo>
                <a:lnTo>
                  <a:pt x="1001" y="14011"/>
                </a:lnTo>
                <a:lnTo>
                  <a:pt x="2002" y="14011"/>
                </a:lnTo>
                <a:lnTo>
                  <a:pt x="2002" y="15011"/>
                </a:lnTo>
                <a:lnTo>
                  <a:pt x="3002" y="15011"/>
                </a:lnTo>
                <a:lnTo>
                  <a:pt x="3002" y="16012"/>
                </a:lnTo>
                <a:lnTo>
                  <a:pt x="4003" y="16012"/>
                </a:lnTo>
                <a:lnTo>
                  <a:pt x="4003" y="17013"/>
                </a:lnTo>
                <a:lnTo>
                  <a:pt x="7005" y="17013"/>
                </a:lnTo>
                <a:lnTo>
                  <a:pt x="7005" y="18014"/>
                </a:lnTo>
                <a:lnTo>
                  <a:pt x="13009" y="18014"/>
                </a:lnTo>
                <a:lnTo>
                  <a:pt x="13009" y="17013"/>
                </a:lnTo>
                <a:lnTo>
                  <a:pt x="16012" y="17013"/>
                </a:lnTo>
                <a:lnTo>
                  <a:pt x="16012" y="16012"/>
                </a:lnTo>
                <a:lnTo>
                  <a:pt x="17012" y="16012"/>
                </a:lnTo>
                <a:lnTo>
                  <a:pt x="17012" y="15011"/>
                </a:lnTo>
                <a:lnTo>
                  <a:pt x="18013" y="15011"/>
                </a:lnTo>
                <a:lnTo>
                  <a:pt x="18013" y="14011"/>
                </a:lnTo>
                <a:lnTo>
                  <a:pt x="19014" y="14011"/>
                </a:lnTo>
                <a:lnTo>
                  <a:pt x="19014" y="13010"/>
                </a:lnTo>
                <a:lnTo>
                  <a:pt x="19014" y="12009"/>
                </a:lnTo>
                <a:lnTo>
                  <a:pt x="20014" y="12009"/>
                </a:lnTo>
                <a:lnTo>
                  <a:pt x="20014" y="11009"/>
                </a:lnTo>
                <a:lnTo>
                  <a:pt x="20014" y="10008"/>
                </a:lnTo>
                <a:lnTo>
                  <a:pt x="20014" y="9007"/>
                </a:lnTo>
                <a:lnTo>
                  <a:pt x="20014" y="8006"/>
                </a:lnTo>
                <a:lnTo>
                  <a:pt x="20014" y="7006"/>
                </a:lnTo>
                <a:lnTo>
                  <a:pt x="20014" y="6005"/>
                </a:lnTo>
                <a:lnTo>
                  <a:pt x="19080" y="6005"/>
                </a:lnTo>
                <a:lnTo>
                  <a:pt x="19080" y="5004"/>
                </a:lnTo>
                <a:lnTo>
                  <a:pt x="19080" y="4004"/>
                </a:lnTo>
                <a:lnTo>
                  <a:pt x="18080" y="4004"/>
                </a:lnTo>
                <a:lnTo>
                  <a:pt x="18080" y="3003"/>
                </a:lnTo>
                <a:lnTo>
                  <a:pt x="17079" y="3003"/>
                </a:lnTo>
                <a:lnTo>
                  <a:pt x="17079" y="2002"/>
                </a:lnTo>
                <a:lnTo>
                  <a:pt x="16078" y="2002"/>
                </a:lnTo>
                <a:lnTo>
                  <a:pt x="16078" y="1001"/>
                </a:lnTo>
                <a:lnTo>
                  <a:pt x="13076" y="1001"/>
                </a:lnTo>
                <a:lnTo>
                  <a:pt x="1307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C231C-994B-2BF7-CBAC-8CD298DF6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27" y="511538"/>
            <a:ext cx="4824546" cy="41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8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76;p45">
            <a:extLst>
              <a:ext uri="{FF2B5EF4-FFF2-40B4-BE49-F238E27FC236}">
                <a16:creationId xmlns:a16="http://schemas.microsoft.com/office/drawing/2014/main" id="{B72D1ACA-C870-8A8A-1FFD-C606DE13602B}"/>
              </a:ext>
            </a:extLst>
          </p:cNvPr>
          <p:cNvSpPr/>
          <p:nvPr/>
        </p:nvSpPr>
        <p:spPr>
          <a:xfrm>
            <a:off x="7845856" y="874321"/>
            <a:ext cx="625118" cy="562622"/>
          </a:xfrm>
          <a:custGeom>
            <a:avLst/>
            <a:gdLst/>
            <a:ahLst/>
            <a:cxnLst/>
            <a:rect l="l" t="t" r="r" b="b"/>
            <a:pathLst>
              <a:path w="20015" h="18014" extrusionOk="0">
                <a:moveTo>
                  <a:pt x="13009" y="1969"/>
                </a:moveTo>
                <a:lnTo>
                  <a:pt x="13009" y="2969"/>
                </a:lnTo>
                <a:lnTo>
                  <a:pt x="15011" y="2969"/>
                </a:lnTo>
                <a:lnTo>
                  <a:pt x="15011" y="3970"/>
                </a:lnTo>
                <a:lnTo>
                  <a:pt x="16012" y="3970"/>
                </a:lnTo>
                <a:lnTo>
                  <a:pt x="16012" y="4971"/>
                </a:lnTo>
                <a:lnTo>
                  <a:pt x="17012" y="4971"/>
                </a:lnTo>
                <a:lnTo>
                  <a:pt x="17012" y="5972"/>
                </a:lnTo>
                <a:lnTo>
                  <a:pt x="17012" y="6972"/>
                </a:lnTo>
                <a:lnTo>
                  <a:pt x="18013" y="6972"/>
                </a:lnTo>
                <a:lnTo>
                  <a:pt x="18013" y="7973"/>
                </a:lnTo>
                <a:lnTo>
                  <a:pt x="18013" y="8974"/>
                </a:lnTo>
                <a:lnTo>
                  <a:pt x="18013" y="9974"/>
                </a:lnTo>
                <a:lnTo>
                  <a:pt x="18013" y="10975"/>
                </a:lnTo>
                <a:lnTo>
                  <a:pt x="17012" y="10975"/>
                </a:lnTo>
                <a:lnTo>
                  <a:pt x="17012" y="11976"/>
                </a:lnTo>
                <a:lnTo>
                  <a:pt x="17012" y="12977"/>
                </a:lnTo>
                <a:lnTo>
                  <a:pt x="15011" y="12977"/>
                </a:lnTo>
                <a:lnTo>
                  <a:pt x="15011" y="11976"/>
                </a:lnTo>
                <a:lnTo>
                  <a:pt x="14010" y="11976"/>
                </a:lnTo>
                <a:lnTo>
                  <a:pt x="14010" y="10975"/>
                </a:lnTo>
                <a:lnTo>
                  <a:pt x="13009" y="10975"/>
                </a:lnTo>
                <a:lnTo>
                  <a:pt x="13009" y="9974"/>
                </a:lnTo>
                <a:lnTo>
                  <a:pt x="12009" y="9974"/>
                </a:lnTo>
                <a:lnTo>
                  <a:pt x="12009" y="8974"/>
                </a:lnTo>
                <a:lnTo>
                  <a:pt x="11008" y="8974"/>
                </a:lnTo>
                <a:lnTo>
                  <a:pt x="11008" y="7973"/>
                </a:lnTo>
                <a:lnTo>
                  <a:pt x="10007" y="7973"/>
                </a:lnTo>
                <a:lnTo>
                  <a:pt x="10007" y="7006"/>
                </a:lnTo>
                <a:lnTo>
                  <a:pt x="9007" y="7006"/>
                </a:lnTo>
                <a:lnTo>
                  <a:pt x="9007" y="6005"/>
                </a:lnTo>
                <a:lnTo>
                  <a:pt x="8006" y="6005"/>
                </a:lnTo>
                <a:lnTo>
                  <a:pt x="8006" y="5004"/>
                </a:lnTo>
                <a:lnTo>
                  <a:pt x="7005" y="5004"/>
                </a:lnTo>
                <a:lnTo>
                  <a:pt x="7005" y="4004"/>
                </a:lnTo>
                <a:lnTo>
                  <a:pt x="6004" y="4004"/>
                </a:lnTo>
                <a:lnTo>
                  <a:pt x="6004" y="3003"/>
                </a:lnTo>
                <a:lnTo>
                  <a:pt x="7005" y="3003"/>
                </a:lnTo>
                <a:lnTo>
                  <a:pt x="7005" y="2002"/>
                </a:lnTo>
                <a:lnTo>
                  <a:pt x="8006" y="2002"/>
                </a:lnTo>
                <a:lnTo>
                  <a:pt x="8006" y="1969"/>
                </a:lnTo>
                <a:close/>
                <a:moveTo>
                  <a:pt x="5004" y="5004"/>
                </a:moveTo>
                <a:lnTo>
                  <a:pt x="5004" y="6005"/>
                </a:lnTo>
                <a:lnTo>
                  <a:pt x="6004" y="6005"/>
                </a:lnTo>
                <a:lnTo>
                  <a:pt x="6004" y="7006"/>
                </a:lnTo>
                <a:lnTo>
                  <a:pt x="7005" y="7006"/>
                </a:lnTo>
                <a:lnTo>
                  <a:pt x="7005" y="8006"/>
                </a:lnTo>
                <a:lnTo>
                  <a:pt x="8006" y="8006"/>
                </a:lnTo>
                <a:lnTo>
                  <a:pt x="8006" y="9007"/>
                </a:lnTo>
                <a:lnTo>
                  <a:pt x="9007" y="9007"/>
                </a:lnTo>
                <a:lnTo>
                  <a:pt x="9007" y="10008"/>
                </a:lnTo>
                <a:lnTo>
                  <a:pt x="10007" y="10008"/>
                </a:lnTo>
                <a:lnTo>
                  <a:pt x="10007" y="11009"/>
                </a:lnTo>
                <a:lnTo>
                  <a:pt x="11008" y="11009"/>
                </a:lnTo>
                <a:lnTo>
                  <a:pt x="11008" y="12009"/>
                </a:lnTo>
                <a:lnTo>
                  <a:pt x="12009" y="12009"/>
                </a:lnTo>
                <a:lnTo>
                  <a:pt x="12009" y="13010"/>
                </a:lnTo>
                <a:lnTo>
                  <a:pt x="13009" y="13010"/>
                </a:lnTo>
                <a:lnTo>
                  <a:pt x="13009" y="14011"/>
                </a:lnTo>
                <a:lnTo>
                  <a:pt x="14010" y="14011"/>
                </a:lnTo>
                <a:lnTo>
                  <a:pt x="14010" y="15011"/>
                </a:lnTo>
                <a:lnTo>
                  <a:pt x="13009" y="15011"/>
                </a:lnTo>
                <a:lnTo>
                  <a:pt x="13009" y="16012"/>
                </a:lnTo>
                <a:lnTo>
                  <a:pt x="12042" y="16012"/>
                </a:lnTo>
                <a:lnTo>
                  <a:pt x="12042" y="16045"/>
                </a:lnTo>
                <a:lnTo>
                  <a:pt x="7005" y="16045"/>
                </a:lnTo>
                <a:lnTo>
                  <a:pt x="7005" y="15045"/>
                </a:lnTo>
                <a:lnTo>
                  <a:pt x="5004" y="15045"/>
                </a:lnTo>
                <a:lnTo>
                  <a:pt x="5004" y="14044"/>
                </a:lnTo>
                <a:lnTo>
                  <a:pt x="4003" y="14044"/>
                </a:lnTo>
                <a:lnTo>
                  <a:pt x="4003" y="13043"/>
                </a:lnTo>
                <a:lnTo>
                  <a:pt x="2969" y="13043"/>
                </a:lnTo>
                <a:lnTo>
                  <a:pt x="2969" y="12043"/>
                </a:lnTo>
                <a:lnTo>
                  <a:pt x="2969" y="11042"/>
                </a:lnTo>
                <a:lnTo>
                  <a:pt x="2002" y="11042"/>
                </a:lnTo>
                <a:lnTo>
                  <a:pt x="2002" y="10041"/>
                </a:lnTo>
                <a:lnTo>
                  <a:pt x="2002" y="9040"/>
                </a:lnTo>
                <a:lnTo>
                  <a:pt x="2002" y="8040"/>
                </a:lnTo>
                <a:lnTo>
                  <a:pt x="2002" y="7006"/>
                </a:lnTo>
                <a:lnTo>
                  <a:pt x="3002" y="7006"/>
                </a:lnTo>
                <a:lnTo>
                  <a:pt x="3002" y="6005"/>
                </a:lnTo>
                <a:lnTo>
                  <a:pt x="3002" y="5004"/>
                </a:lnTo>
                <a:close/>
                <a:moveTo>
                  <a:pt x="7005" y="1"/>
                </a:moveTo>
                <a:lnTo>
                  <a:pt x="7005" y="1001"/>
                </a:lnTo>
                <a:lnTo>
                  <a:pt x="4003" y="1001"/>
                </a:lnTo>
                <a:lnTo>
                  <a:pt x="4003" y="2002"/>
                </a:lnTo>
                <a:lnTo>
                  <a:pt x="2969" y="2002"/>
                </a:lnTo>
                <a:lnTo>
                  <a:pt x="2969" y="3003"/>
                </a:lnTo>
                <a:lnTo>
                  <a:pt x="2002" y="3003"/>
                </a:lnTo>
                <a:lnTo>
                  <a:pt x="2002" y="4004"/>
                </a:lnTo>
                <a:lnTo>
                  <a:pt x="1001" y="4004"/>
                </a:lnTo>
                <a:lnTo>
                  <a:pt x="1001" y="5004"/>
                </a:lnTo>
                <a:lnTo>
                  <a:pt x="1001" y="6005"/>
                </a:lnTo>
                <a:lnTo>
                  <a:pt x="0" y="6005"/>
                </a:lnTo>
                <a:lnTo>
                  <a:pt x="0" y="7006"/>
                </a:lnTo>
                <a:lnTo>
                  <a:pt x="0" y="8006"/>
                </a:lnTo>
                <a:lnTo>
                  <a:pt x="0" y="9007"/>
                </a:lnTo>
                <a:lnTo>
                  <a:pt x="0" y="10008"/>
                </a:lnTo>
                <a:lnTo>
                  <a:pt x="0" y="11009"/>
                </a:lnTo>
                <a:lnTo>
                  <a:pt x="0" y="12009"/>
                </a:lnTo>
                <a:lnTo>
                  <a:pt x="1001" y="12009"/>
                </a:lnTo>
                <a:lnTo>
                  <a:pt x="1001" y="13010"/>
                </a:lnTo>
                <a:lnTo>
                  <a:pt x="1001" y="14011"/>
                </a:lnTo>
                <a:lnTo>
                  <a:pt x="2002" y="14011"/>
                </a:lnTo>
                <a:lnTo>
                  <a:pt x="2002" y="15011"/>
                </a:lnTo>
                <a:lnTo>
                  <a:pt x="3002" y="15011"/>
                </a:lnTo>
                <a:lnTo>
                  <a:pt x="3002" y="16012"/>
                </a:lnTo>
                <a:lnTo>
                  <a:pt x="4003" y="16012"/>
                </a:lnTo>
                <a:lnTo>
                  <a:pt x="4003" y="17013"/>
                </a:lnTo>
                <a:lnTo>
                  <a:pt x="7005" y="17013"/>
                </a:lnTo>
                <a:lnTo>
                  <a:pt x="7005" y="18014"/>
                </a:lnTo>
                <a:lnTo>
                  <a:pt x="13009" y="18014"/>
                </a:lnTo>
                <a:lnTo>
                  <a:pt x="13009" y="17013"/>
                </a:lnTo>
                <a:lnTo>
                  <a:pt x="16012" y="17013"/>
                </a:lnTo>
                <a:lnTo>
                  <a:pt x="16012" y="16012"/>
                </a:lnTo>
                <a:lnTo>
                  <a:pt x="17012" y="16012"/>
                </a:lnTo>
                <a:lnTo>
                  <a:pt x="17012" y="15011"/>
                </a:lnTo>
                <a:lnTo>
                  <a:pt x="18013" y="15011"/>
                </a:lnTo>
                <a:lnTo>
                  <a:pt x="18013" y="14011"/>
                </a:lnTo>
                <a:lnTo>
                  <a:pt x="19014" y="14011"/>
                </a:lnTo>
                <a:lnTo>
                  <a:pt x="19014" y="13010"/>
                </a:lnTo>
                <a:lnTo>
                  <a:pt x="19014" y="12009"/>
                </a:lnTo>
                <a:lnTo>
                  <a:pt x="20014" y="12009"/>
                </a:lnTo>
                <a:lnTo>
                  <a:pt x="20014" y="11009"/>
                </a:lnTo>
                <a:lnTo>
                  <a:pt x="20014" y="10008"/>
                </a:lnTo>
                <a:lnTo>
                  <a:pt x="20014" y="9007"/>
                </a:lnTo>
                <a:lnTo>
                  <a:pt x="20014" y="8006"/>
                </a:lnTo>
                <a:lnTo>
                  <a:pt x="20014" y="7006"/>
                </a:lnTo>
                <a:lnTo>
                  <a:pt x="20014" y="6005"/>
                </a:lnTo>
                <a:lnTo>
                  <a:pt x="19080" y="6005"/>
                </a:lnTo>
                <a:lnTo>
                  <a:pt x="19080" y="5004"/>
                </a:lnTo>
                <a:lnTo>
                  <a:pt x="19080" y="4004"/>
                </a:lnTo>
                <a:lnTo>
                  <a:pt x="18080" y="4004"/>
                </a:lnTo>
                <a:lnTo>
                  <a:pt x="18080" y="3003"/>
                </a:lnTo>
                <a:lnTo>
                  <a:pt x="17079" y="3003"/>
                </a:lnTo>
                <a:lnTo>
                  <a:pt x="17079" y="2002"/>
                </a:lnTo>
                <a:lnTo>
                  <a:pt x="16078" y="2002"/>
                </a:lnTo>
                <a:lnTo>
                  <a:pt x="16078" y="1001"/>
                </a:lnTo>
                <a:lnTo>
                  <a:pt x="13076" y="1001"/>
                </a:lnTo>
                <a:lnTo>
                  <a:pt x="1307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875057-4022-CE73-2134-AAE5172B9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912" y="746693"/>
            <a:ext cx="5580176" cy="408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31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76;p45">
            <a:extLst>
              <a:ext uri="{FF2B5EF4-FFF2-40B4-BE49-F238E27FC236}">
                <a16:creationId xmlns:a16="http://schemas.microsoft.com/office/drawing/2014/main" id="{B72D1ACA-C870-8A8A-1FFD-C606DE13602B}"/>
              </a:ext>
            </a:extLst>
          </p:cNvPr>
          <p:cNvSpPr/>
          <p:nvPr/>
        </p:nvSpPr>
        <p:spPr>
          <a:xfrm>
            <a:off x="7845856" y="874321"/>
            <a:ext cx="625118" cy="562622"/>
          </a:xfrm>
          <a:custGeom>
            <a:avLst/>
            <a:gdLst/>
            <a:ahLst/>
            <a:cxnLst/>
            <a:rect l="l" t="t" r="r" b="b"/>
            <a:pathLst>
              <a:path w="20015" h="18014" extrusionOk="0">
                <a:moveTo>
                  <a:pt x="13009" y="1969"/>
                </a:moveTo>
                <a:lnTo>
                  <a:pt x="13009" y="2969"/>
                </a:lnTo>
                <a:lnTo>
                  <a:pt x="15011" y="2969"/>
                </a:lnTo>
                <a:lnTo>
                  <a:pt x="15011" y="3970"/>
                </a:lnTo>
                <a:lnTo>
                  <a:pt x="16012" y="3970"/>
                </a:lnTo>
                <a:lnTo>
                  <a:pt x="16012" y="4971"/>
                </a:lnTo>
                <a:lnTo>
                  <a:pt x="17012" y="4971"/>
                </a:lnTo>
                <a:lnTo>
                  <a:pt x="17012" y="5972"/>
                </a:lnTo>
                <a:lnTo>
                  <a:pt x="17012" y="6972"/>
                </a:lnTo>
                <a:lnTo>
                  <a:pt x="18013" y="6972"/>
                </a:lnTo>
                <a:lnTo>
                  <a:pt x="18013" y="7973"/>
                </a:lnTo>
                <a:lnTo>
                  <a:pt x="18013" y="8974"/>
                </a:lnTo>
                <a:lnTo>
                  <a:pt x="18013" y="9974"/>
                </a:lnTo>
                <a:lnTo>
                  <a:pt x="18013" y="10975"/>
                </a:lnTo>
                <a:lnTo>
                  <a:pt x="17012" y="10975"/>
                </a:lnTo>
                <a:lnTo>
                  <a:pt x="17012" y="11976"/>
                </a:lnTo>
                <a:lnTo>
                  <a:pt x="17012" y="12977"/>
                </a:lnTo>
                <a:lnTo>
                  <a:pt x="15011" y="12977"/>
                </a:lnTo>
                <a:lnTo>
                  <a:pt x="15011" y="11976"/>
                </a:lnTo>
                <a:lnTo>
                  <a:pt x="14010" y="11976"/>
                </a:lnTo>
                <a:lnTo>
                  <a:pt x="14010" y="10975"/>
                </a:lnTo>
                <a:lnTo>
                  <a:pt x="13009" y="10975"/>
                </a:lnTo>
                <a:lnTo>
                  <a:pt x="13009" y="9974"/>
                </a:lnTo>
                <a:lnTo>
                  <a:pt x="12009" y="9974"/>
                </a:lnTo>
                <a:lnTo>
                  <a:pt x="12009" y="8974"/>
                </a:lnTo>
                <a:lnTo>
                  <a:pt x="11008" y="8974"/>
                </a:lnTo>
                <a:lnTo>
                  <a:pt x="11008" y="7973"/>
                </a:lnTo>
                <a:lnTo>
                  <a:pt x="10007" y="7973"/>
                </a:lnTo>
                <a:lnTo>
                  <a:pt x="10007" y="7006"/>
                </a:lnTo>
                <a:lnTo>
                  <a:pt x="9007" y="7006"/>
                </a:lnTo>
                <a:lnTo>
                  <a:pt x="9007" y="6005"/>
                </a:lnTo>
                <a:lnTo>
                  <a:pt x="8006" y="6005"/>
                </a:lnTo>
                <a:lnTo>
                  <a:pt x="8006" y="5004"/>
                </a:lnTo>
                <a:lnTo>
                  <a:pt x="7005" y="5004"/>
                </a:lnTo>
                <a:lnTo>
                  <a:pt x="7005" y="4004"/>
                </a:lnTo>
                <a:lnTo>
                  <a:pt x="6004" y="4004"/>
                </a:lnTo>
                <a:lnTo>
                  <a:pt x="6004" y="3003"/>
                </a:lnTo>
                <a:lnTo>
                  <a:pt x="7005" y="3003"/>
                </a:lnTo>
                <a:lnTo>
                  <a:pt x="7005" y="2002"/>
                </a:lnTo>
                <a:lnTo>
                  <a:pt x="8006" y="2002"/>
                </a:lnTo>
                <a:lnTo>
                  <a:pt x="8006" y="1969"/>
                </a:lnTo>
                <a:close/>
                <a:moveTo>
                  <a:pt x="5004" y="5004"/>
                </a:moveTo>
                <a:lnTo>
                  <a:pt x="5004" y="6005"/>
                </a:lnTo>
                <a:lnTo>
                  <a:pt x="6004" y="6005"/>
                </a:lnTo>
                <a:lnTo>
                  <a:pt x="6004" y="7006"/>
                </a:lnTo>
                <a:lnTo>
                  <a:pt x="7005" y="7006"/>
                </a:lnTo>
                <a:lnTo>
                  <a:pt x="7005" y="8006"/>
                </a:lnTo>
                <a:lnTo>
                  <a:pt x="8006" y="8006"/>
                </a:lnTo>
                <a:lnTo>
                  <a:pt x="8006" y="9007"/>
                </a:lnTo>
                <a:lnTo>
                  <a:pt x="9007" y="9007"/>
                </a:lnTo>
                <a:lnTo>
                  <a:pt x="9007" y="10008"/>
                </a:lnTo>
                <a:lnTo>
                  <a:pt x="10007" y="10008"/>
                </a:lnTo>
                <a:lnTo>
                  <a:pt x="10007" y="11009"/>
                </a:lnTo>
                <a:lnTo>
                  <a:pt x="11008" y="11009"/>
                </a:lnTo>
                <a:lnTo>
                  <a:pt x="11008" y="12009"/>
                </a:lnTo>
                <a:lnTo>
                  <a:pt x="12009" y="12009"/>
                </a:lnTo>
                <a:lnTo>
                  <a:pt x="12009" y="13010"/>
                </a:lnTo>
                <a:lnTo>
                  <a:pt x="13009" y="13010"/>
                </a:lnTo>
                <a:lnTo>
                  <a:pt x="13009" y="14011"/>
                </a:lnTo>
                <a:lnTo>
                  <a:pt x="14010" y="14011"/>
                </a:lnTo>
                <a:lnTo>
                  <a:pt x="14010" y="15011"/>
                </a:lnTo>
                <a:lnTo>
                  <a:pt x="13009" y="15011"/>
                </a:lnTo>
                <a:lnTo>
                  <a:pt x="13009" y="16012"/>
                </a:lnTo>
                <a:lnTo>
                  <a:pt x="12042" y="16012"/>
                </a:lnTo>
                <a:lnTo>
                  <a:pt x="12042" y="16045"/>
                </a:lnTo>
                <a:lnTo>
                  <a:pt x="7005" y="16045"/>
                </a:lnTo>
                <a:lnTo>
                  <a:pt x="7005" y="15045"/>
                </a:lnTo>
                <a:lnTo>
                  <a:pt x="5004" y="15045"/>
                </a:lnTo>
                <a:lnTo>
                  <a:pt x="5004" y="14044"/>
                </a:lnTo>
                <a:lnTo>
                  <a:pt x="4003" y="14044"/>
                </a:lnTo>
                <a:lnTo>
                  <a:pt x="4003" y="13043"/>
                </a:lnTo>
                <a:lnTo>
                  <a:pt x="2969" y="13043"/>
                </a:lnTo>
                <a:lnTo>
                  <a:pt x="2969" y="12043"/>
                </a:lnTo>
                <a:lnTo>
                  <a:pt x="2969" y="11042"/>
                </a:lnTo>
                <a:lnTo>
                  <a:pt x="2002" y="11042"/>
                </a:lnTo>
                <a:lnTo>
                  <a:pt x="2002" y="10041"/>
                </a:lnTo>
                <a:lnTo>
                  <a:pt x="2002" y="9040"/>
                </a:lnTo>
                <a:lnTo>
                  <a:pt x="2002" y="8040"/>
                </a:lnTo>
                <a:lnTo>
                  <a:pt x="2002" y="7006"/>
                </a:lnTo>
                <a:lnTo>
                  <a:pt x="3002" y="7006"/>
                </a:lnTo>
                <a:lnTo>
                  <a:pt x="3002" y="6005"/>
                </a:lnTo>
                <a:lnTo>
                  <a:pt x="3002" y="5004"/>
                </a:lnTo>
                <a:close/>
                <a:moveTo>
                  <a:pt x="7005" y="1"/>
                </a:moveTo>
                <a:lnTo>
                  <a:pt x="7005" y="1001"/>
                </a:lnTo>
                <a:lnTo>
                  <a:pt x="4003" y="1001"/>
                </a:lnTo>
                <a:lnTo>
                  <a:pt x="4003" y="2002"/>
                </a:lnTo>
                <a:lnTo>
                  <a:pt x="2969" y="2002"/>
                </a:lnTo>
                <a:lnTo>
                  <a:pt x="2969" y="3003"/>
                </a:lnTo>
                <a:lnTo>
                  <a:pt x="2002" y="3003"/>
                </a:lnTo>
                <a:lnTo>
                  <a:pt x="2002" y="4004"/>
                </a:lnTo>
                <a:lnTo>
                  <a:pt x="1001" y="4004"/>
                </a:lnTo>
                <a:lnTo>
                  <a:pt x="1001" y="5004"/>
                </a:lnTo>
                <a:lnTo>
                  <a:pt x="1001" y="6005"/>
                </a:lnTo>
                <a:lnTo>
                  <a:pt x="0" y="6005"/>
                </a:lnTo>
                <a:lnTo>
                  <a:pt x="0" y="7006"/>
                </a:lnTo>
                <a:lnTo>
                  <a:pt x="0" y="8006"/>
                </a:lnTo>
                <a:lnTo>
                  <a:pt x="0" y="9007"/>
                </a:lnTo>
                <a:lnTo>
                  <a:pt x="0" y="10008"/>
                </a:lnTo>
                <a:lnTo>
                  <a:pt x="0" y="11009"/>
                </a:lnTo>
                <a:lnTo>
                  <a:pt x="0" y="12009"/>
                </a:lnTo>
                <a:lnTo>
                  <a:pt x="1001" y="12009"/>
                </a:lnTo>
                <a:lnTo>
                  <a:pt x="1001" y="13010"/>
                </a:lnTo>
                <a:lnTo>
                  <a:pt x="1001" y="14011"/>
                </a:lnTo>
                <a:lnTo>
                  <a:pt x="2002" y="14011"/>
                </a:lnTo>
                <a:lnTo>
                  <a:pt x="2002" y="15011"/>
                </a:lnTo>
                <a:lnTo>
                  <a:pt x="3002" y="15011"/>
                </a:lnTo>
                <a:lnTo>
                  <a:pt x="3002" y="16012"/>
                </a:lnTo>
                <a:lnTo>
                  <a:pt x="4003" y="16012"/>
                </a:lnTo>
                <a:lnTo>
                  <a:pt x="4003" y="17013"/>
                </a:lnTo>
                <a:lnTo>
                  <a:pt x="7005" y="17013"/>
                </a:lnTo>
                <a:lnTo>
                  <a:pt x="7005" y="18014"/>
                </a:lnTo>
                <a:lnTo>
                  <a:pt x="13009" y="18014"/>
                </a:lnTo>
                <a:lnTo>
                  <a:pt x="13009" y="17013"/>
                </a:lnTo>
                <a:lnTo>
                  <a:pt x="16012" y="17013"/>
                </a:lnTo>
                <a:lnTo>
                  <a:pt x="16012" y="16012"/>
                </a:lnTo>
                <a:lnTo>
                  <a:pt x="17012" y="16012"/>
                </a:lnTo>
                <a:lnTo>
                  <a:pt x="17012" y="15011"/>
                </a:lnTo>
                <a:lnTo>
                  <a:pt x="18013" y="15011"/>
                </a:lnTo>
                <a:lnTo>
                  <a:pt x="18013" y="14011"/>
                </a:lnTo>
                <a:lnTo>
                  <a:pt x="19014" y="14011"/>
                </a:lnTo>
                <a:lnTo>
                  <a:pt x="19014" y="13010"/>
                </a:lnTo>
                <a:lnTo>
                  <a:pt x="19014" y="12009"/>
                </a:lnTo>
                <a:lnTo>
                  <a:pt x="20014" y="12009"/>
                </a:lnTo>
                <a:lnTo>
                  <a:pt x="20014" y="11009"/>
                </a:lnTo>
                <a:lnTo>
                  <a:pt x="20014" y="10008"/>
                </a:lnTo>
                <a:lnTo>
                  <a:pt x="20014" y="9007"/>
                </a:lnTo>
                <a:lnTo>
                  <a:pt x="20014" y="8006"/>
                </a:lnTo>
                <a:lnTo>
                  <a:pt x="20014" y="7006"/>
                </a:lnTo>
                <a:lnTo>
                  <a:pt x="20014" y="6005"/>
                </a:lnTo>
                <a:lnTo>
                  <a:pt x="19080" y="6005"/>
                </a:lnTo>
                <a:lnTo>
                  <a:pt x="19080" y="5004"/>
                </a:lnTo>
                <a:lnTo>
                  <a:pt x="19080" y="4004"/>
                </a:lnTo>
                <a:lnTo>
                  <a:pt x="18080" y="4004"/>
                </a:lnTo>
                <a:lnTo>
                  <a:pt x="18080" y="3003"/>
                </a:lnTo>
                <a:lnTo>
                  <a:pt x="17079" y="3003"/>
                </a:lnTo>
                <a:lnTo>
                  <a:pt x="17079" y="2002"/>
                </a:lnTo>
                <a:lnTo>
                  <a:pt x="16078" y="2002"/>
                </a:lnTo>
                <a:lnTo>
                  <a:pt x="16078" y="1001"/>
                </a:lnTo>
                <a:lnTo>
                  <a:pt x="13076" y="1001"/>
                </a:lnTo>
                <a:lnTo>
                  <a:pt x="1307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B5B38-298F-DB25-8201-D688CA91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209" y="874321"/>
            <a:ext cx="5195581" cy="372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54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Other Attacks</a:t>
            </a:r>
            <a:endParaRPr dirty="0"/>
          </a:p>
        </p:txBody>
      </p:sp>
      <p:sp>
        <p:nvSpPr>
          <p:cNvPr id="857" name="Google Shape;857;p42"/>
          <p:cNvSpPr txBox="1">
            <a:spLocks noGrp="1"/>
          </p:cNvSpPr>
          <p:nvPr>
            <p:ph type="body" idx="1"/>
          </p:nvPr>
        </p:nvSpPr>
        <p:spPr>
          <a:xfrm>
            <a:off x="719999" y="1152475"/>
            <a:ext cx="723419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sz="2800" dirty="0">
                <a:solidFill>
                  <a:schemeClr val="dk1"/>
                </a:solidFill>
              </a:rPr>
              <a:t>Traffic Perturbations</a:t>
            </a:r>
          </a:p>
          <a:p>
            <a:pPr marL="285750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sz="2800" dirty="0">
                <a:solidFill>
                  <a:schemeClr val="dk1"/>
                </a:solidFill>
              </a:rPr>
              <a:t>Collusion with the IM provider</a:t>
            </a:r>
          </a:p>
          <a:p>
            <a:pPr marL="285750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sz="2800" dirty="0">
                <a:solidFill>
                  <a:schemeClr val="dk1"/>
                </a:solidFill>
              </a:rPr>
              <a:t>User Profiling</a:t>
            </a:r>
          </a:p>
          <a:p>
            <a:pPr marL="0" indent="0">
              <a:lnSpc>
                <a:spcPct val="150000"/>
              </a:lnSpc>
              <a:buClr>
                <a:srgbClr val="2C0604"/>
              </a:buClr>
              <a:buSzPts val="1100"/>
              <a:buNone/>
            </a:pPr>
            <a:endParaRPr lang="en-CA" sz="2800" dirty="0">
              <a:solidFill>
                <a:schemeClr val="dk1"/>
              </a:solidFill>
            </a:endParaRPr>
          </a:p>
        </p:txBody>
      </p:sp>
      <p:sp>
        <p:nvSpPr>
          <p:cNvPr id="2" name="Google Shape;976;p45">
            <a:extLst>
              <a:ext uri="{FF2B5EF4-FFF2-40B4-BE49-F238E27FC236}">
                <a16:creationId xmlns:a16="http://schemas.microsoft.com/office/drawing/2014/main" id="{EFD86853-93E0-DEC9-1109-A5340FF1644A}"/>
              </a:ext>
            </a:extLst>
          </p:cNvPr>
          <p:cNvSpPr/>
          <p:nvPr/>
        </p:nvSpPr>
        <p:spPr>
          <a:xfrm>
            <a:off x="7954189" y="2360050"/>
            <a:ext cx="625118" cy="562622"/>
          </a:xfrm>
          <a:custGeom>
            <a:avLst/>
            <a:gdLst/>
            <a:ahLst/>
            <a:cxnLst/>
            <a:rect l="l" t="t" r="r" b="b"/>
            <a:pathLst>
              <a:path w="20015" h="18014" extrusionOk="0">
                <a:moveTo>
                  <a:pt x="13009" y="1969"/>
                </a:moveTo>
                <a:lnTo>
                  <a:pt x="13009" y="2969"/>
                </a:lnTo>
                <a:lnTo>
                  <a:pt x="15011" y="2969"/>
                </a:lnTo>
                <a:lnTo>
                  <a:pt x="15011" y="3970"/>
                </a:lnTo>
                <a:lnTo>
                  <a:pt x="16012" y="3970"/>
                </a:lnTo>
                <a:lnTo>
                  <a:pt x="16012" y="4971"/>
                </a:lnTo>
                <a:lnTo>
                  <a:pt x="17012" y="4971"/>
                </a:lnTo>
                <a:lnTo>
                  <a:pt x="17012" y="5972"/>
                </a:lnTo>
                <a:lnTo>
                  <a:pt x="17012" y="6972"/>
                </a:lnTo>
                <a:lnTo>
                  <a:pt x="18013" y="6972"/>
                </a:lnTo>
                <a:lnTo>
                  <a:pt x="18013" y="7973"/>
                </a:lnTo>
                <a:lnTo>
                  <a:pt x="18013" y="8974"/>
                </a:lnTo>
                <a:lnTo>
                  <a:pt x="18013" y="9974"/>
                </a:lnTo>
                <a:lnTo>
                  <a:pt x="18013" y="10975"/>
                </a:lnTo>
                <a:lnTo>
                  <a:pt x="17012" y="10975"/>
                </a:lnTo>
                <a:lnTo>
                  <a:pt x="17012" y="11976"/>
                </a:lnTo>
                <a:lnTo>
                  <a:pt x="17012" y="12977"/>
                </a:lnTo>
                <a:lnTo>
                  <a:pt x="15011" y="12977"/>
                </a:lnTo>
                <a:lnTo>
                  <a:pt x="15011" y="11976"/>
                </a:lnTo>
                <a:lnTo>
                  <a:pt x="14010" y="11976"/>
                </a:lnTo>
                <a:lnTo>
                  <a:pt x="14010" y="10975"/>
                </a:lnTo>
                <a:lnTo>
                  <a:pt x="13009" y="10975"/>
                </a:lnTo>
                <a:lnTo>
                  <a:pt x="13009" y="9974"/>
                </a:lnTo>
                <a:lnTo>
                  <a:pt x="12009" y="9974"/>
                </a:lnTo>
                <a:lnTo>
                  <a:pt x="12009" y="8974"/>
                </a:lnTo>
                <a:lnTo>
                  <a:pt x="11008" y="8974"/>
                </a:lnTo>
                <a:lnTo>
                  <a:pt x="11008" y="7973"/>
                </a:lnTo>
                <a:lnTo>
                  <a:pt x="10007" y="7973"/>
                </a:lnTo>
                <a:lnTo>
                  <a:pt x="10007" y="7006"/>
                </a:lnTo>
                <a:lnTo>
                  <a:pt x="9007" y="7006"/>
                </a:lnTo>
                <a:lnTo>
                  <a:pt x="9007" y="6005"/>
                </a:lnTo>
                <a:lnTo>
                  <a:pt x="8006" y="6005"/>
                </a:lnTo>
                <a:lnTo>
                  <a:pt x="8006" y="5004"/>
                </a:lnTo>
                <a:lnTo>
                  <a:pt x="7005" y="5004"/>
                </a:lnTo>
                <a:lnTo>
                  <a:pt x="7005" y="4004"/>
                </a:lnTo>
                <a:lnTo>
                  <a:pt x="6004" y="4004"/>
                </a:lnTo>
                <a:lnTo>
                  <a:pt x="6004" y="3003"/>
                </a:lnTo>
                <a:lnTo>
                  <a:pt x="7005" y="3003"/>
                </a:lnTo>
                <a:lnTo>
                  <a:pt x="7005" y="2002"/>
                </a:lnTo>
                <a:lnTo>
                  <a:pt x="8006" y="2002"/>
                </a:lnTo>
                <a:lnTo>
                  <a:pt x="8006" y="1969"/>
                </a:lnTo>
                <a:close/>
                <a:moveTo>
                  <a:pt x="5004" y="5004"/>
                </a:moveTo>
                <a:lnTo>
                  <a:pt x="5004" y="6005"/>
                </a:lnTo>
                <a:lnTo>
                  <a:pt x="6004" y="6005"/>
                </a:lnTo>
                <a:lnTo>
                  <a:pt x="6004" y="7006"/>
                </a:lnTo>
                <a:lnTo>
                  <a:pt x="7005" y="7006"/>
                </a:lnTo>
                <a:lnTo>
                  <a:pt x="7005" y="8006"/>
                </a:lnTo>
                <a:lnTo>
                  <a:pt x="8006" y="8006"/>
                </a:lnTo>
                <a:lnTo>
                  <a:pt x="8006" y="9007"/>
                </a:lnTo>
                <a:lnTo>
                  <a:pt x="9007" y="9007"/>
                </a:lnTo>
                <a:lnTo>
                  <a:pt x="9007" y="10008"/>
                </a:lnTo>
                <a:lnTo>
                  <a:pt x="10007" y="10008"/>
                </a:lnTo>
                <a:lnTo>
                  <a:pt x="10007" y="11009"/>
                </a:lnTo>
                <a:lnTo>
                  <a:pt x="11008" y="11009"/>
                </a:lnTo>
                <a:lnTo>
                  <a:pt x="11008" y="12009"/>
                </a:lnTo>
                <a:lnTo>
                  <a:pt x="12009" y="12009"/>
                </a:lnTo>
                <a:lnTo>
                  <a:pt x="12009" y="13010"/>
                </a:lnTo>
                <a:lnTo>
                  <a:pt x="13009" y="13010"/>
                </a:lnTo>
                <a:lnTo>
                  <a:pt x="13009" y="14011"/>
                </a:lnTo>
                <a:lnTo>
                  <a:pt x="14010" y="14011"/>
                </a:lnTo>
                <a:lnTo>
                  <a:pt x="14010" y="15011"/>
                </a:lnTo>
                <a:lnTo>
                  <a:pt x="13009" y="15011"/>
                </a:lnTo>
                <a:lnTo>
                  <a:pt x="13009" y="16012"/>
                </a:lnTo>
                <a:lnTo>
                  <a:pt x="12042" y="16012"/>
                </a:lnTo>
                <a:lnTo>
                  <a:pt x="12042" y="16045"/>
                </a:lnTo>
                <a:lnTo>
                  <a:pt x="7005" y="16045"/>
                </a:lnTo>
                <a:lnTo>
                  <a:pt x="7005" y="15045"/>
                </a:lnTo>
                <a:lnTo>
                  <a:pt x="5004" y="15045"/>
                </a:lnTo>
                <a:lnTo>
                  <a:pt x="5004" y="14044"/>
                </a:lnTo>
                <a:lnTo>
                  <a:pt x="4003" y="14044"/>
                </a:lnTo>
                <a:lnTo>
                  <a:pt x="4003" y="13043"/>
                </a:lnTo>
                <a:lnTo>
                  <a:pt x="2969" y="13043"/>
                </a:lnTo>
                <a:lnTo>
                  <a:pt x="2969" y="12043"/>
                </a:lnTo>
                <a:lnTo>
                  <a:pt x="2969" y="11042"/>
                </a:lnTo>
                <a:lnTo>
                  <a:pt x="2002" y="11042"/>
                </a:lnTo>
                <a:lnTo>
                  <a:pt x="2002" y="10041"/>
                </a:lnTo>
                <a:lnTo>
                  <a:pt x="2002" y="9040"/>
                </a:lnTo>
                <a:lnTo>
                  <a:pt x="2002" y="8040"/>
                </a:lnTo>
                <a:lnTo>
                  <a:pt x="2002" y="7006"/>
                </a:lnTo>
                <a:lnTo>
                  <a:pt x="3002" y="7006"/>
                </a:lnTo>
                <a:lnTo>
                  <a:pt x="3002" y="6005"/>
                </a:lnTo>
                <a:lnTo>
                  <a:pt x="3002" y="5004"/>
                </a:lnTo>
                <a:close/>
                <a:moveTo>
                  <a:pt x="7005" y="1"/>
                </a:moveTo>
                <a:lnTo>
                  <a:pt x="7005" y="1001"/>
                </a:lnTo>
                <a:lnTo>
                  <a:pt x="4003" y="1001"/>
                </a:lnTo>
                <a:lnTo>
                  <a:pt x="4003" y="2002"/>
                </a:lnTo>
                <a:lnTo>
                  <a:pt x="2969" y="2002"/>
                </a:lnTo>
                <a:lnTo>
                  <a:pt x="2969" y="3003"/>
                </a:lnTo>
                <a:lnTo>
                  <a:pt x="2002" y="3003"/>
                </a:lnTo>
                <a:lnTo>
                  <a:pt x="2002" y="4004"/>
                </a:lnTo>
                <a:lnTo>
                  <a:pt x="1001" y="4004"/>
                </a:lnTo>
                <a:lnTo>
                  <a:pt x="1001" y="5004"/>
                </a:lnTo>
                <a:lnTo>
                  <a:pt x="1001" y="6005"/>
                </a:lnTo>
                <a:lnTo>
                  <a:pt x="0" y="6005"/>
                </a:lnTo>
                <a:lnTo>
                  <a:pt x="0" y="7006"/>
                </a:lnTo>
                <a:lnTo>
                  <a:pt x="0" y="8006"/>
                </a:lnTo>
                <a:lnTo>
                  <a:pt x="0" y="9007"/>
                </a:lnTo>
                <a:lnTo>
                  <a:pt x="0" y="10008"/>
                </a:lnTo>
                <a:lnTo>
                  <a:pt x="0" y="11009"/>
                </a:lnTo>
                <a:lnTo>
                  <a:pt x="0" y="12009"/>
                </a:lnTo>
                <a:lnTo>
                  <a:pt x="1001" y="12009"/>
                </a:lnTo>
                <a:lnTo>
                  <a:pt x="1001" y="13010"/>
                </a:lnTo>
                <a:lnTo>
                  <a:pt x="1001" y="14011"/>
                </a:lnTo>
                <a:lnTo>
                  <a:pt x="2002" y="14011"/>
                </a:lnTo>
                <a:lnTo>
                  <a:pt x="2002" y="15011"/>
                </a:lnTo>
                <a:lnTo>
                  <a:pt x="3002" y="15011"/>
                </a:lnTo>
                <a:lnTo>
                  <a:pt x="3002" y="16012"/>
                </a:lnTo>
                <a:lnTo>
                  <a:pt x="4003" y="16012"/>
                </a:lnTo>
                <a:lnTo>
                  <a:pt x="4003" y="17013"/>
                </a:lnTo>
                <a:lnTo>
                  <a:pt x="7005" y="17013"/>
                </a:lnTo>
                <a:lnTo>
                  <a:pt x="7005" y="18014"/>
                </a:lnTo>
                <a:lnTo>
                  <a:pt x="13009" y="18014"/>
                </a:lnTo>
                <a:lnTo>
                  <a:pt x="13009" y="17013"/>
                </a:lnTo>
                <a:lnTo>
                  <a:pt x="16012" y="17013"/>
                </a:lnTo>
                <a:lnTo>
                  <a:pt x="16012" y="16012"/>
                </a:lnTo>
                <a:lnTo>
                  <a:pt x="17012" y="16012"/>
                </a:lnTo>
                <a:lnTo>
                  <a:pt x="17012" y="15011"/>
                </a:lnTo>
                <a:lnTo>
                  <a:pt x="18013" y="15011"/>
                </a:lnTo>
                <a:lnTo>
                  <a:pt x="18013" y="14011"/>
                </a:lnTo>
                <a:lnTo>
                  <a:pt x="19014" y="14011"/>
                </a:lnTo>
                <a:lnTo>
                  <a:pt x="19014" y="13010"/>
                </a:lnTo>
                <a:lnTo>
                  <a:pt x="19014" y="12009"/>
                </a:lnTo>
                <a:lnTo>
                  <a:pt x="20014" y="12009"/>
                </a:lnTo>
                <a:lnTo>
                  <a:pt x="20014" y="11009"/>
                </a:lnTo>
                <a:lnTo>
                  <a:pt x="20014" y="10008"/>
                </a:lnTo>
                <a:lnTo>
                  <a:pt x="20014" y="9007"/>
                </a:lnTo>
                <a:lnTo>
                  <a:pt x="20014" y="8006"/>
                </a:lnTo>
                <a:lnTo>
                  <a:pt x="20014" y="7006"/>
                </a:lnTo>
                <a:lnTo>
                  <a:pt x="20014" y="6005"/>
                </a:lnTo>
                <a:lnTo>
                  <a:pt x="19080" y="6005"/>
                </a:lnTo>
                <a:lnTo>
                  <a:pt x="19080" y="5004"/>
                </a:lnTo>
                <a:lnTo>
                  <a:pt x="19080" y="4004"/>
                </a:lnTo>
                <a:lnTo>
                  <a:pt x="18080" y="4004"/>
                </a:lnTo>
                <a:lnTo>
                  <a:pt x="18080" y="3003"/>
                </a:lnTo>
                <a:lnTo>
                  <a:pt x="17079" y="3003"/>
                </a:lnTo>
                <a:lnTo>
                  <a:pt x="17079" y="2002"/>
                </a:lnTo>
                <a:lnTo>
                  <a:pt x="16078" y="2002"/>
                </a:lnTo>
                <a:lnTo>
                  <a:pt x="16078" y="1001"/>
                </a:lnTo>
                <a:lnTo>
                  <a:pt x="13076" y="1001"/>
                </a:lnTo>
                <a:lnTo>
                  <a:pt x="1307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165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38"/>
          <p:cNvGrpSpPr/>
          <p:nvPr/>
        </p:nvGrpSpPr>
        <p:grpSpPr>
          <a:xfrm>
            <a:off x="7569329" y="186943"/>
            <a:ext cx="534466" cy="691809"/>
            <a:chOff x="2875937" y="1960933"/>
            <a:chExt cx="629673" cy="815044"/>
          </a:xfrm>
        </p:grpSpPr>
        <p:sp>
          <p:nvSpPr>
            <p:cNvPr id="718" name="Google Shape;718;p38"/>
            <p:cNvSpPr/>
            <p:nvPr/>
          </p:nvSpPr>
          <p:spPr>
            <a:xfrm>
              <a:off x="2879617" y="1962184"/>
              <a:ext cx="625993" cy="811330"/>
            </a:xfrm>
            <a:custGeom>
              <a:avLst/>
              <a:gdLst/>
              <a:ahLst/>
              <a:cxnLst/>
              <a:rect l="l" t="t" r="r" b="b"/>
              <a:pathLst>
                <a:path w="17013" h="22050" extrusionOk="0">
                  <a:moveTo>
                    <a:pt x="5004" y="0"/>
                  </a:moveTo>
                  <a:lnTo>
                    <a:pt x="5004" y="1001"/>
                  </a:lnTo>
                  <a:lnTo>
                    <a:pt x="4003" y="1001"/>
                  </a:lnTo>
                  <a:lnTo>
                    <a:pt x="4003" y="10041"/>
                  </a:lnTo>
                  <a:lnTo>
                    <a:pt x="3003" y="10041"/>
                  </a:lnTo>
                  <a:lnTo>
                    <a:pt x="3003" y="9040"/>
                  </a:lnTo>
                  <a:lnTo>
                    <a:pt x="0" y="9040"/>
                  </a:lnTo>
                  <a:lnTo>
                    <a:pt x="0" y="10041"/>
                  </a:lnTo>
                  <a:lnTo>
                    <a:pt x="0" y="10541"/>
                  </a:lnTo>
                  <a:lnTo>
                    <a:pt x="0" y="12042"/>
                  </a:lnTo>
                  <a:lnTo>
                    <a:pt x="1001" y="12042"/>
                  </a:lnTo>
                  <a:lnTo>
                    <a:pt x="1001" y="13043"/>
                  </a:lnTo>
                  <a:lnTo>
                    <a:pt x="2002" y="13043"/>
                  </a:lnTo>
                  <a:lnTo>
                    <a:pt x="2002" y="15044"/>
                  </a:lnTo>
                  <a:lnTo>
                    <a:pt x="3003" y="15044"/>
                  </a:lnTo>
                  <a:lnTo>
                    <a:pt x="3003" y="17046"/>
                  </a:lnTo>
                  <a:lnTo>
                    <a:pt x="4003" y="17046"/>
                  </a:lnTo>
                  <a:lnTo>
                    <a:pt x="4003" y="19047"/>
                  </a:lnTo>
                  <a:lnTo>
                    <a:pt x="5004" y="19047"/>
                  </a:lnTo>
                  <a:lnTo>
                    <a:pt x="5004" y="21049"/>
                  </a:lnTo>
                  <a:lnTo>
                    <a:pt x="5004" y="22049"/>
                  </a:lnTo>
                  <a:lnTo>
                    <a:pt x="15011" y="22049"/>
                  </a:lnTo>
                  <a:lnTo>
                    <a:pt x="15011" y="19047"/>
                  </a:lnTo>
                  <a:lnTo>
                    <a:pt x="16012" y="19047"/>
                  </a:lnTo>
                  <a:lnTo>
                    <a:pt x="16012" y="16045"/>
                  </a:lnTo>
                  <a:lnTo>
                    <a:pt x="17013" y="16045"/>
                  </a:lnTo>
                  <a:lnTo>
                    <a:pt x="17013" y="9007"/>
                  </a:lnTo>
                  <a:lnTo>
                    <a:pt x="16012" y="9007"/>
                  </a:lnTo>
                  <a:lnTo>
                    <a:pt x="16012" y="8006"/>
                  </a:lnTo>
                  <a:lnTo>
                    <a:pt x="15011" y="8006"/>
                  </a:lnTo>
                  <a:lnTo>
                    <a:pt x="15011" y="7005"/>
                  </a:lnTo>
                  <a:lnTo>
                    <a:pt x="13010" y="7005"/>
                  </a:lnTo>
                  <a:lnTo>
                    <a:pt x="13010" y="6005"/>
                  </a:lnTo>
                  <a:lnTo>
                    <a:pt x="10008" y="6005"/>
                  </a:lnTo>
                  <a:lnTo>
                    <a:pt x="10008" y="5004"/>
                  </a:lnTo>
                  <a:lnTo>
                    <a:pt x="8006" y="5004"/>
                  </a:lnTo>
                  <a:lnTo>
                    <a:pt x="8006" y="1001"/>
                  </a:lnTo>
                  <a:lnTo>
                    <a:pt x="7005" y="1001"/>
                  </a:lnTo>
                  <a:lnTo>
                    <a:pt x="7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3024442" y="1997765"/>
              <a:ext cx="36869" cy="443122"/>
            </a:xfrm>
            <a:custGeom>
              <a:avLst/>
              <a:gdLst/>
              <a:ahLst/>
              <a:cxnLst/>
              <a:rect l="l" t="t" r="r" b="b"/>
              <a:pathLst>
                <a:path w="1002" h="12043" extrusionOk="0">
                  <a:moveTo>
                    <a:pt x="1" y="1"/>
                  </a:moveTo>
                  <a:lnTo>
                    <a:pt x="1" y="12043"/>
                  </a:lnTo>
                  <a:lnTo>
                    <a:pt x="1001" y="12043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3062488" y="1960933"/>
              <a:ext cx="73700" cy="36869"/>
            </a:xfrm>
            <a:custGeom>
              <a:avLst/>
              <a:gdLst/>
              <a:ahLst/>
              <a:cxnLst/>
              <a:rect l="l" t="t" r="r" b="b"/>
              <a:pathLst>
                <a:path w="2003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2002" y="1002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3136151" y="1997765"/>
              <a:ext cx="36832" cy="332664"/>
            </a:xfrm>
            <a:custGeom>
              <a:avLst/>
              <a:gdLst/>
              <a:ahLst/>
              <a:cxnLst/>
              <a:rect l="l" t="t" r="r" b="b"/>
              <a:pathLst>
                <a:path w="1001" h="9041" extrusionOk="0">
                  <a:moveTo>
                    <a:pt x="0" y="1"/>
                  </a:moveTo>
                  <a:lnTo>
                    <a:pt x="0" y="9040"/>
                  </a:lnTo>
                  <a:lnTo>
                    <a:pt x="1001" y="9040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3172946" y="2146269"/>
              <a:ext cx="73700" cy="36869"/>
            </a:xfrm>
            <a:custGeom>
              <a:avLst/>
              <a:gdLst/>
              <a:ahLst/>
              <a:cxnLst/>
              <a:rect l="l" t="t" r="r" b="b"/>
              <a:pathLst>
                <a:path w="2003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2002" y="1002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3246610" y="2219933"/>
              <a:ext cx="36832" cy="110495"/>
            </a:xfrm>
            <a:custGeom>
              <a:avLst/>
              <a:gdLst/>
              <a:ahLst/>
              <a:cxnLst/>
              <a:rect l="l" t="t" r="r" b="b"/>
              <a:pathLst>
                <a:path w="1001" h="3003" extrusionOk="0">
                  <a:moveTo>
                    <a:pt x="0" y="0"/>
                  </a:moveTo>
                  <a:lnTo>
                    <a:pt x="0" y="3002"/>
                  </a:lnTo>
                  <a:lnTo>
                    <a:pt x="1001" y="3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3246610" y="2183101"/>
              <a:ext cx="110495" cy="36869"/>
            </a:xfrm>
            <a:custGeom>
              <a:avLst/>
              <a:gdLst/>
              <a:ahLst/>
              <a:cxnLst/>
              <a:rect l="l" t="t" r="r" b="b"/>
              <a:pathLst>
                <a:path w="3003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3002" y="1001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3358283" y="2256728"/>
              <a:ext cx="36869" cy="110532"/>
            </a:xfrm>
            <a:custGeom>
              <a:avLst/>
              <a:gdLst/>
              <a:ahLst/>
              <a:cxnLst/>
              <a:rect l="l" t="t" r="r" b="b"/>
              <a:pathLst>
                <a:path w="1002" h="3004" extrusionOk="0">
                  <a:moveTo>
                    <a:pt x="1" y="1"/>
                  </a:moveTo>
                  <a:lnTo>
                    <a:pt x="1" y="3003"/>
                  </a:lnTo>
                  <a:lnTo>
                    <a:pt x="1001" y="3003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3358283" y="2219933"/>
              <a:ext cx="73700" cy="36832"/>
            </a:xfrm>
            <a:custGeom>
              <a:avLst/>
              <a:gdLst/>
              <a:ahLst/>
              <a:cxnLst/>
              <a:rect l="l" t="t" r="r" b="b"/>
              <a:pathLst>
                <a:path w="2003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2002" y="1001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3431946" y="2256728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3468741" y="2293559"/>
              <a:ext cx="36869" cy="259037"/>
            </a:xfrm>
            <a:custGeom>
              <a:avLst/>
              <a:gdLst/>
              <a:ahLst/>
              <a:cxnLst/>
              <a:rect l="l" t="t" r="r" b="b"/>
              <a:pathLst>
                <a:path w="1002" h="7040" extrusionOk="0">
                  <a:moveTo>
                    <a:pt x="1" y="1"/>
                  </a:moveTo>
                  <a:lnTo>
                    <a:pt x="1" y="7039"/>
                  </a:lnTo>
                  <a:lnTo>
                    <a:pt x="1002" y="7039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3431946" y="2552559"/>
              <a:ext cx="36832" cy="110495"/>
            </a:xfrm>
            <a:custGeom>
              <a:avLst/>
              <a:gdLst/>
              <a:ahLst/>
              <a:cxnLst/>
              <a:rect l="l" t="t" r="r" b="b"/>
              <a:pathLst>
                <a:path w="1001" h="3003" extrusionOk="0">
                  <a:moveTo>
                    <a:pt x="0" y="0"/>
                  </a:moveTo>
                  <a:lnTo>
                    <a:pt x="0" y="3002"/>
                  </a:lnTo>
                  <a:lnTo>
                    <a:pt x="1001" y="3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3395114" y="2663017"/>
              <a:ext cx="36869" cy="110495"/>
            </a:xfrm>
            <a:custGeom>
              <a:avLst/>
              <a:gdLst/>
              <a:ahLst/>
              <a:cxnLst/>
              <a:rect l="l" t="t" r="r" b="b"/>
              <a:pathLst>
                <a:path w="1002" h="3003" extrusionOk="0">
                  <a:moveTo>
                    <a:pt x="0" y="0"/>
                  </a:moveTo>
                  <a:lnTo>
                    <a:pt x="0" y="3002"/>
                  </a:lnTo>
                  <a:lnTo>
                    <a:pt x="1001" y="3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3062488" y="2739109"/>
              <a:ext cx="332664" cy="36869"/>
            </a:xfrm>
            <a:custGeom>
              <a:avLst/>
              <a:gdLst/>
              <a:ahLst/>
              <a:cxnLst/>
              <a:rect l="l" t="t" r="r" b="b"/>
              <a:pathLst>
                <a:path w="9041" h="1002" extrusionOk="0">
                  <a:moveTo>
                    <a:pt x="1" y="0"/>
                  </a:moveTo>
                  <a:lnTo>
                    <a:pt x="1" y="1001"/>
                  </a:lnTo>
                  <a:lnTo>
                    <a:pt x="9040" y="1001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2986396" y="2330391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2875937" y="2293559"/>
              <a:ext cx="110495" cy="36869"/>
            </a:xfrm>
            <a:custGeom>
              <a:avLst/>
              <a:gdLst/>
              <a:ahLst/>
              <a:cxnLst/>
              <a:rect l="l" t="t" r="r" b="b"/>
              <a:pathLst>
                <a:path w="3003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3002" y="1001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2875937" y="2330391"/>
              <a:ext cx="36869" cy="73664"/>
            </a:xfrm>
            <a:custGeom>
              <a:avLst/>
              <a:gdLst/>
              <a:ahLst/>
              <a:cxnLst/>
              <a:rect l="l" t="t" r="r" b="b"/>
              <a:pathLst>
                <a:path w="1002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2912769" y="2405269"/>
              <a:ext cx="36832" cy="3683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2950815" y="2442064"/>
              <a:ext cx="36832" cy="73700"/>
            </a:xfrm>
            <a:custGeom>
              <a:avLst/>
              <a:gdLst/>
              <a:ahLst/>
              <a:cxnLst/>
              <a:rect l="l" t="t" r="r" b="b"/>
              <a:pathLst>
                <a:path w="1001" h="2003" extrusionOk="0">
                  <a:moveTo>
                    <a:pt x="0" y="1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2986396" y="2515727"/>
              <a:ext cx="36869" cy="73664"/>
            </a:xfrm>
            <a:custGeom>
              <a:avLst/>
              <a:gdLst/>
              <a:ahLst/>
              <a:cxnLst/>
              <a:rect l="l" t="t" r="r" b="b"/>
              <a:pathLst>
                <a:path w="1002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3024442" y="2589354"/>
              <a:ext cx="36869" cy="73700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001" y="2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3062488" y="2663017"/>
              <a:ext cx="36869" cy="73664"/>
            </a:xfrm>
            <a:custGeom>
              <a:avLst/>
              <a:gdLst/>
              <a:ahLst/>
              <a:cxnLst/>
              <a:rect l="l" t="t" r="r" b="b"/>
              <a:pathLst>
                <a:path w="1002" h="2002" extrusionOk="0">
                  <a:moveTo>
                    <a:pt x="1" y="0"/>
                  </a:moveTo>
                  <a:lnTo>
                    <a:pt x="1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696;p37">
            <a:extLst>
              <a:ext uri="{FF2B5EF4-FFF2-40B4-BE49-F238E27FC236}">
                <a16:creationId xmlns:a16="http://schemas.microsoft.com/office/drawing/2014/main" id="{C3A9D6E2-293C-D454-D42C-B8D8AB9B108B}"/>
              </a:ext>
            </a:extLst>
          </p:cNvPr>
          <p:cNvSpPr txBox="1">
            <a:spLocks/>
          </p:cNvSpPr>
          <p:nvPr/>
        </p:nvSpPr>
        <p:spPr>
          <a:xfrm>
            <a:off x="846753" y="579474"/>
            <a:ext cx="74394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4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9pPr>
          </a:lstStyle>
          <a:p>
            <a:pPr algn="ctr"/>
            <a:r>
              <a:rPr lang="en-CA" sz="32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IM Encryption</a:t>
            </a:r>
          </a:p>
        </p:txBody>
      </p:sp>
      <p:pic>
        <p:nvPicPr>
          <p:cNvPr id="24" name="Picture 23" descr="Diagram, timeline&#10;&#10;Description automatically generated">
            <a:extLst>
              <a:ext uri="{FF2B5EF4-FFF2-40B4-BE49-F238E27FC236}">
                <a16:creationId xmlns:a16="http://schemas.microsoft.com/office/drawing/2014/main" id="{F292C599-63B3-8961-A9C5-060AA774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32" y="1247188"/>
            <a:ext cx="6164084" cy="330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15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Achievements</a:t>
            </a:r>
            <a:endParaRPr dirty="0"/>
          </a:p>
        </p:txBody>
      </p:sp>
      <p:sp>
        <p:nvSpPr>
          <p:cNvPr id="857" name="Google Shape;857;p42"/>
          <p:cNvSpPr txBox="1">
            <a:spLocks noGrp="1"/>
          </p:cNvSpPr>
          <p:nvPr>
            <p:ph type="body" idx="1"/>
          </p:nvPr>
        </p:nvSpPr>
        <p:spPr>
          <a:xfrm>
            <a:off x="719999" y="1152475"/>
            <a:ext cx="6570033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sz="2400" dirty="0">
                <a:solidFill>
                  <a:schemeClr val="dk1"/>
                </a:solidFill>
              </a:rPr>
              <a:t>Blocking Resistance</a:t>
            </a:r>
          </a:p>
          <a:p>
            <a:pPr marL="285750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sz="2400" dirty="0">
                <a:solidFill>
                  <a:schemeClr val="dk1"/>
                </a:solidFill>
              </a:rPr>
              <a:t>Deployment Ease</a:t>
            </a:r>
          </a:p>
          <a:p>
            <a:pPr marL="285750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sz="2400" dirty="0">
                <a:solidFill>
                  <a:schemeClr val="dk1"/>
                </a:solidFill>
              </a:rPr>
              <a:t>No Cost of Operation (somewhat)</a:t>
            </a:r>
          </a:p>
          <a:p>
            <a:pPr marL="285750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sz="2400" dirty="0">
                <a:solidFill>
                  <a:schemeClr val="dk1"/>
                </a:solidFill>
              </a:rPr>
              <a:t>Requisite QoS</a:t>
            </a:r>
          </a:p>
          <a:p>
            <a:pPr marL="285750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sz="2400" dirty="0">
                <a:solidFill>
                  <a:schemeClr val="dk1"/>
                </a:solidFill>
              </a:rPr>
              <a:t>Collusion Defense</a:t>
            </a:r>
          </a:p>
          <a:p>
            <a:pPr marL="0" indent="0">
              <a:lnSpc>
                <a:spcPct val="150000"/>
              </a:lnSpc>
              <a:buClr>
                <a:srgbClr val="2C0604"/>
              </a:buClr>
              <a:buSzPts val="1100"/>
              <a:buNone/>
            </a:pPr>
            <a:endParaRPr lang="en-CA" sz="2400" dirty="0">
              <a:solidFill>
                <a:schemeClr val="dk1"/>
              </a:solidFill>
            </a:endParaRPr>
          </a:p>
        </p:txBody>
      </p:sp>
      <p:grpSp>
        <p:nvGrpSpPr>
          <p:cNvPr id="3" name="Google Shape;667;p36">
            <a:extLst>
              <a:ext uri="{FF2B5EF4-FFF2-40B4-BE49-F238E27FC236}">
                <a16:creationId xmlns:a16="http://schemas.microsoft.com/office/drawing/2014/main" id="{378DB57D-08B2-E8F9-6399-5E881BE61FBC}"/>
              </a:ext>
            </a:extLst>
          </p:cNvPr>
          <p:cNvGrpSpPr/>
          <p:nvPr/>
        </p:nvGrpSpPr>
        <p:grpSpPr>
          <a:xfrm>
            <a:off x="7886645" y="3902988"/>
            <a:ext cx="378215" cy="598023"/>
            <a:chOff x="1654675" y="1997765"/>
            <a:chExt cx="445587" cy="704551"/>
          </a:xfrm>
        </p:grpSpPr>
        <p:sp>
          <p:nvSpPr>
            <p:cNvPr id="4" name="Google Shape;668;p36">
              <a:extLst>
                <a:ext uri="{FF2B5EF4-FFF2-40B4-BE49-F238E27FC236}">
                  <a16:creationId xmlns:a16="http://schemas.microsoft.com/office/drawing/2014/main" id="{A57952ED-1EF3-C1DC-0C10-E3BBBEA16648}"/>
                </a:ext>
              </a:extLst>
            </p:cNvPr>
            <p:cNvSpPr/>
            <p:nvPr/>
          </p:nvSpPr>
          <p:spPr>
            <a:xfrm>
              <a:off x="1655926" y="1998979"/>
              <a:ext cx="440657" cy="703336"/>
            </a:xfrm>
            <a:custGeom>
              <a:avLst/>
              <a:gdLst/>
              <a:ahLst/>
              <a:cxnLst/>
              <a:rect l="l" t="t" r="r" b="b"/>
              <a:pathLst>
                <a:path w="11976" h="19115" extrusionOk="0">
                  <a:moveTo>
                    <a:pt x="0" y="1"/>
                  </a:moveTo>
                  <a:lnTo>
                    <a:pt x="0" y="17113"/>
                  </a:lnTo>
                  <a:lnTo>
                    <a:pt x="2002" y="17113"/>
                  </a:lnTo>
                  <a:lnTo>
                    <a:pt x="2002" y="16112"/>
                  </a:lnTo>
                  <a:lnTo>
                    <a:pt x="3002" y="16112"/>
                  </a:lnTo>
                  <a:lnTo>
                    <a:pt x="3002" y="15112"/>
                  </a:lnTo>
                  <a:lnTo>
                    <a:pt x="4003" y="15112"/>
                  </a:lnTo>
                  <a:lnTo>
                    <a:pt x="4003" y="14111"/>
                  </a:lnTo>
                  <a:lnTo>
                    <a:pt x="4971" y="14111"/>
                  </a:lnTo>
                  <a:lnTo>
                    <a:pt x="4971" y="16112"/>
                  </a:lnTo>
                  <a:lnTo>
                    <a:pt x="5971" y="16112"/>
                  </a:lnTo>
                  <a:lnTo>
                    <a:pt x="5971" y="18114"/>
                  </a:lnTo>
                  <a:lnTo>
                    <a:pt x="6972" y="18114"/>
                  </a:lnTo>
                  <a:lnTo>
                    <a:pt x="6972" y="19115"/>
                  </a:lnTo>
                  <a:lnTo>
                    <a:pt x="8973" y="19115"/>
                  </a:lnTo>
                  <a:lnTo>
                    <a:pt x="8973" y="18114"/>
                  </a:lnTo>
                  <a:lnTo>
                    <a:pt x="9974" y="18114"/>
                  </a:lnTo>
                  <a:lnTo>
                    <a:pt x="9974" y="16112"/>
                  </a:lnTo>
                  <a:lnTo>
                    <a:pt x="8973" y="16112"/>
                  </a:lnTo>
                  <a:lnTo>
                    <a:pt x="8973" y="14111"/>
                  </a:lnTo>
                  <a:lnTo>
                    <a:pt x="7973" y="14111"/>
                  </a:lnTo>
                  <a:lnTo>
                    <a:pt x="7973" y="13110"/>
                  </a:lnTo>
                  <a:lnTo>
                    <a:pt x="11976" y="13110"/>
                  </a:lnTo>
                  <a:lnTo>
                    <a:pt x="11976" y="12110"/>
                  </a:lnTo>
                  <a:lnTo>
                    <a:pt x="11976" y="11109"/>
                  </a:lnTo>
                  <a:lnTo>
                    <a:pt x="11042" y="11109"/>
                  </a:lnTo>
                  <a:lnTo>
                    <a:pt x="11042" y="11042"/>
                  </a:lnTo>
                  <a:lnTo>
                    <a:pt x="11042" y="10008"/>
                  </a:lnTo>
                  <a:lnTo>
                    <a:pt x="10041" y="10008"/>
                  </a:lnTo>
                  <a:lnTo>
                    <a:pt x="10041" y="9007"/>
                  </a:lnTo>
                  <a:lnTo>
                    <a:pt x="9040" y="9007"/>
                  </a:lnTo>
                  <a:lnTo>
                    <a:pt x="9040" y="8007"/>
                  </a:lnTo>
                  <a:lnTo>
                    <a:pt x="8039" y="8007"/>
                  </a:lnTo>
                  <a:lnTo>
                    <a:pt x="8039" y="7006"/>
                  </a:lnTo>
                  <a:lnTo>
                    <a:pt x="7039" y="7006"/>
                  </a:lnTo>
                  <a:lnTo>
                    <a:pt x="7039" y="6005"/>
                  </a:lnTo>
                  <a:lnTo>
                    <a:pt x="6038" y="6005"/>
                  </a:lnTo>
                  <a:lnTo>
                    <a:pt x="6038" y="5005"/>
                  </a:lnTo>
                  <a:lnTo>
                    <a:pt x="5037" y="5005"/>
                  </a:lnTo>
                  <a:lnTo>
                    <a:pt x="5037" y="4004"/>
                  </a:lnTo>
                  <a:lnTo>
                    <a:pt x="4037" y="4004"/>
                  </a:lnTo>
                  <a:lnTo>
                    <a:pt x="4037" y="3003"/>
                  </a:lnTo>
                  <a:lnTo>
                    <a:pt x="3036" y="3003"/>
                  </a:lnTo>
                  <a:lnTo>
                    <a:pt x="3036" y="2002"/>
                  </a:lnTo>
                  <a:lnTo>
                    <a:pt x="2035" y="2002"/>
                  </a:lnTo>
                  <a:lnTo>
                    <a:pt x="2035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69;p36">
              <a:extLst>
                <a:ext uri="{FF2B5EF4-FFF2-40B4-BE49-F238E27FC236}">
                  <a16:creationId xmlns:a16="http://schemas.microsoft.com/office/drawing/2014/main" id="{E3B83A21-7696-B82B-8114-907104536DCC}"/>
                </a:ext>
              </a:extLst>
            </p:cNvPr>
            <p:cNvSpPr/>
            <p:nvPr/>
          </p:nvSpPr>
          <p:spPr>
            <a:xfrm>
              <a:off x="1654675" y="1997765"/>
              <a:ext cx="36869" cy="628459"/>
            </a:xfrm>
            <a:custGeom>
              <a:avLst/>
              <a:gdLst/>
              <a:ahLst/>
              <a:cxnLst/>
              <a:rect l="l" t="t" r="r" b="b"/>
              <a:pathLst>
                <a:path w="1002" h="17080" extrusionOk="0">
                  <a:moveTo>
                    <a:pt x="1" y="1"/>
                  </a:moveTo>
                  <a:lnTo>
                    <a:pt x="1" y="17079"/>
                  </a:lnTo>
                  <a:lnTo>
                    <a:pt x="1002" y="17079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70;p36">
              <a:extLst>
                <a:ext uri="{FF2B5EF4-FFF2-40B4-BE49-F238E27FC236}">
                  <a16:creationId xmlns:a16="http://schemas.microsoft.com/office/drawing/2014/main" id="{7E9859C9-A141-B7E3-9D97-65870E91FF02}"/>
                </a:ext>
              </a:extLst>
            </p:cNvPr>
            <p:cNvSpPr/>
            <p:nvPr/>
          </p:nvSpPr>
          <p:spPr>
            <a:xfrm>
              <a:off x="1692758" y="2034597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71;p36">
              <a:extLst>
                <a:ext uri="{FF2B5EF4-FFF2-40B4-BE49-F238E27FC236}">
                  <a16:creationId xmlns:a16="http://schemas.microsoft.com/office/drawing/2014/main" id="{5CD9CE0C-ECCF-1884-EFD4-6AEC75C88615}"/>
                </a:ext>
              </a:extLst>
            </p:cNvPr>
            <p:cNvSpPr/>
            <p:nvPr/>
          </p:nvSpPr>
          <p:spPr>
            <a:xfrm>
              <a:off x="1729553" y="2072643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72;p36">
              <a:extLst>
                <a:ext uri="{FF2B5EF4-FFF2-40B4-BE49-F238E27FC236}">
                  <a16:creationId xmlns:a16="http://schemas.microsoft.com/office/drawing/2014/main" id="{ECD86FF2-FE52-67E2-4061-EB565616DDB7}"/>
                </a:ext>
              </a:extLst>
            </p:cNvPr>
            <p:cNvSpPr/>
            <p:nvPr/>
          </p:nvSpPr>
          <p:spPr>
            <a:xfrm>
              <a:off x="1765170" y="2109474"/>
              <a:ext cx="36832" cy="3683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73;p36">
              <a:extLst>
                <a:ext uri="{FF2B5EF4-FFF2-40B4-BE49-F238E27FC236}">
                  <a16:creationId xmlns:a16="http://schemas.microsoft.com/office/drawing/2014/main" id="{230E6E66-6C18-56EB-9A58-4DC1A6996AF2}"/>
                </a:ext>
              </a:extLst>
            </p:cNvPr>
            <p:cNvSpPr/>
            <p:nvPr/>
          </p:nvSpPr>
          <p:spPr>
            <a:xfrm>
              <a:off x="1803216" y="2146269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74;p36">
              <a:extLst>
                <a:ext uri="{FF2B5EF4-FFF2-40B4-BE49-F238E27FC236}">
                  <a16:creationId xmlns:a16="http://schemas.microsoft.com/office/drawing/2014/main" id="{2CB0621A-2F08-CCB7-04D0-A87E4ADA9A84}"/>
                </a:ext>
              </a:extLst>
            </p:cNvPr>
            <p:cNvSpPr/>
            <p:nvPr/>
          </p:nvSpPr>
          <p:spPr>
            <a:xfrm>
              <a:off x="1841262" y="2183101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5;p36">
              <a:extLst>
                <a:ext uri="{FF2B5EF4-FFF2-40B4-BE49-F238E27FC236}">
                  <a16:creationId xmlns:a16="http://schemas.microsoft.com/office/drawing/2014/main" id="{4E479243-B253-842F-ACC0-0B158BDEAEDE}"/>
                </a:ext>
              </a:extLst>
            </p:cNvPr>
            <p:cNvSpPr/>
            <p:nvPr/>
          </p:nvSpPr>
          <p:spPr>
            <a:xfrm>
              <a:off x="1878057" y="2219933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2" y="100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6;p36">
              <a:extLst>
                <a:ext uri="{FF2B5EF4-FFF2-40B4-BE49-F238E27FC236}">
                  <a16:creationId xmlns:a16="http://schemas.microsoft.com/office/drawing/2014/main" id="{F75391A6-8A01-7481-97C7-454EE557622F}"/>
                </a:ext>
              </a:extLst>
            </p:cNvPr>
            <p:cNvSpPr/>
            <p:nvPr/>
          </p:nvSpPr>
          <p:spPr>
            <a:xfrm>
              <a:off x="1914889" y="2256728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77;p36">
              <a:extLst>
                <a:ext uri="{FF2B5EF4-FFF2-40B4-BE49-F238E27FC236}">
                  <a16:creationId xmlns:a16="http://schemas.microsoft.com/office/drawing/2014/main" id="{94B31402-B778-EF0B-DEFE-A86D0FF9F2A1}"/>
                </a:ext>
              </a:extLst>
            </p:cNvPr>
            <p:cNvSpPr/>
            <p:nvPr/>
          </p:nvSpPr>
          <p:spPr>
            <a:xfrm>
              <a:off x="1951721" y="2293559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78;p36">
              <a:extLst>
                <a:ext uri="{FF2B5EF4-FFF2-40B4-BE49-F238E27FC236}">
                  <a16:creationId xmlns:a16="http://schemas.microsoft.com/office/drawing/2014/main" id="{45F618DD-7965-D7EC-5B5C-F1AF5F85E485}"/>
                </a:ext>
              </a:extLst>
            </p:cNvPr>
            <p:cNvSpPr/>
            <p:nvPr/>
          </p:nvSpPr>
          <p:spPr>
            <a:xfrm>
              <a:off x="1988553" y="2330391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9;p36">
              <a:extLst>
                <a:ext uri="{FF2B5EF4-FFF2-40B4-BE49-F238E27FC236}">
                  <a16:creationId xmlns:a16="http://schemas.microsoft.com/office/drawing/2014/main" id="{62AB4558-8DB2-B417-85CC-E2E6F6426424}"/>
                </a:ext>
              </a:extLst>
            </p:cNvPr>
            <p:cNvSpPr/>
            <p:nvPr/>
          </p:nvSpPr>
          <p:spPr>
            <a:xfrm>
              <a:off x="2025348" y="2367223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2" y="100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80;p36">
              <a:extLst>
                <a:ext uri="{FF2B5EF4-FFF2-40B4-BE49-F238E27FC236}">
                  <a16:creationId xmlns:a16="http://schemas.microsoft.com/office/drawing/2014/main" id="{7B389636-E2FD-8E8C-5EF0-CB6ED1698A92}"/>
                </a:ext>
              </a:extLst>
            </p:cNvPr>
            <p:cNvSpPr/>
            <p:nvPr/>
          </p:nvSpPr>
          <p:spPr>
            <a:xfrm>
              <a:off x="2062179" y="2405269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81;p36">
              <a:extLst>
                <a:ext uri="{FF2B5EF4-FFF2-40B4-BE49-F238E27FC236}">
                  <a16:creationId xmlns:a16="http://schemas.microsoft.com/office/drawing/2014/main" id="{947D5482-8802-5508-3262-CAED97555AF7}"/>
                </a:ext>
              </a:extLst>
            </p:cNvPr>
            <p:cNvSpPr/>
            <p:nvPr/>
          </p:nvSpPr>
          <p:spPr>
            <a:xfrm>
              <a:off x="1914889" y="2442064"/>
              <a:ext cx="185373" cy="36869"/>
            </a:xfrm>
            <a:custGeom>
              <a:avLst/>
              <a:gdLst/>
              <a:ahLst/>
              <a:cxnLst/>
              <a:rect l="l" t="t" r="r" b="b"/>
              <a:pathLst>
                <a:path w="5038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5038" y="1002"/>
                  </a:lnTo>
                  <a:lnTo>
                    <a:pt x="5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2;p36">
              <a:extLst>
                <a:ext uri="{FF2B5EF4-FFF2-40B4-BE49-F238E27FC236}">
                  <a16:creationId xmlns:a16="http://schemas.microsoft.com/office/drawing/2014/main" id="{B11763A7-CCDE-D0C6-04C0-777C6AB75038}"/>
                </a:ext>
              </a:extLst>
            </p:cNvPr>
            <p:cNvSpPr/>
            <p:nvPr/>
          </p:nvSpPr>
          <p:spPr>
            <a:xfrm>
              <a:off x="1914889" y="2478895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1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83;p36">
              <a:extLst>
                <a:ext uri="{FF2B5EF4-FFF2-40B4-BE49-F238E27FC236}">
                  <a16:creationId xmlns:a16="http://schemas.microsoft.com/office/drawing/2014/main" id="{E328F05F-855C-4D62-0130-EF099403CE39}"/>
                </a:ext>
              </a:extLst>
            </p:cNvPr>
            <p:cNvSpPr/>
            <p:nvPr/>
          </p:nvSpPr>
          <p:spPr>
            <a:xfrm>
              <a:off x="1803216" y="2478895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84;p36">
              <a:extLst>
                <a:ext uri="{FF2B5EF4-FFF2-40B4-BE49-F238E27FC236}">
                  <a16:creationId xmlns:a16="http://schemas.microsoft.com/office/drawing/2014/main" id="{D77EEEAE-0465-FA39-F0DD-5268A5BF6E30}"/>
                </a:ext>
              </a:extLst>
            </p:cNvPr>
            <p:cNvSpPr/>
            <p:nvPr/>
          </p:nvSpPr>
          <p:spPr>
            <a:xfrm>
              <a:off x="1841262" y="2515727"/>
              <a:ext cx="36832" cy="73664"/>
            </a:xfrm>
            <a:custGeom>
              <a:avLst/>
              <a:gdLst/>
              <a:ahLst/>
              <a:cxnLst/>
              <a:rect l="l" t="t" r="r" b="b"/>
              <a:pathLst>
                <a:path w="1001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5;p36">
              <a:extLst>
                <a:ext uri="{FF2B5EF4-FFF2-40B4-BE49-F238E27FC236}">
                  <a16:creationId xmlns:a16="http://schemas.microsoft.com/office/drawing/2014/main" id="{93175B77-4C8D-8993-A5D8-AEBCA8C6ACED}"/>
                </a:ext>
              </a:extLst>
            </p:cNvPr>
            <p:cNvSpPr/>
            <p:nvPr/>
          </p:nvSpPr>
          <p:spPr>
            <a:xfrm>
              <a:off x="1878057" y="2589354"/>
              <a:ext cx="36869" cy="73700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002" y="2002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86;p36">
              <a:extLst>
                <a:ext uri="{FF2B5EF4-FFF2-40B4-BE49-F238E27FC236}">
                  <a16:creationId xmlns:a16="http://schemas.microsoft.com/office/drawing/2014/main" id="{A7C2B0E6-FD74-709A-7354-F4276E0F3845}"/>
                </a:ext>
              </a:extLst>
            </p:cNvPr>
            <p:cNvSpPr/>
            <p:nvPr/>
          </p:nvSpPr>
          <p:spPr>
            <a:xfrm>
              <a:off x="1914889" y="2663017"/>
              <a:ext cx="73700" cy="36832"/>
            </a:xfrm>
            <a:custGeom>
              <a:avLst/>
              <a:gdLst/>
              <a:ahLst/>
              <a:cxnLst/>
              <a:rect l="l" t="t" r="r" b="b"/>
              <a:pathLst>
                <a:path w="2003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2002" y="1001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7;p36">
              <a:extLst>
                <a:ext uri="{FF2B5EF4-FFF2-40B4-BE49-F238E27FC236}">
                  <a16:creationId xmlns:a16="http://schemas.microsoft.com/office/drawing/2014/main" id="{6515214C-8241-1067-A9D8-E33A60F92628}"/>
                </a:ext>
              </a:extLst>
            </p:cNvPr>
            <p:cNvSpPr/>
            <p:nvPr/>
          </p:nvSpPr>
          <p:spPr>
            <a:xfrm>
              <a:off x="1951721" y="2515727"/>
              <a:ext cx="36869" cy="73664"/>
            </a:xfrm>
            <a:custGeom>
              <a:avLst/>
              <a:gdLst/>
              <a:ahLst/>
              <a:cxnLst/>
              <a:rect l="l" t="t" r="r" b="b"/>
              <a:pathLst>
                <a:path w="1002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8;p36">
              <a:extLst>
                <a:ext uri="{FF2B5EF4-FFF2-40B4-BE49-F238E27FC236}">
                  <a16:creationId xmlns:a16="http://schemas.microsoft.com/office/drawing/2014/main" id="{107A9A3C-7325-3865-1E20-4DB3EAF4D8AD}"/>
                </a:ext>
              </a:extLst>
            </p:cNvPr>
            <p:cNvSpPr/>
            <p:nvPr/>
          </p:nvSpPr>
          <p:spPr>
            <a:xfrm>
              <a:off x="1988553" y="2589354"/>
              <a:ext cx="36832" cy="73700"/>
            </a:xfrm>
            <a:custGeom>
              <a:avLst/>
              <a:gdLst/>
              <a:ahLst/>
              <a:cxnLst/>
              <a:rect l="l" t="t" r="r" b="b"/>
              <a:pathLst>
                <a:path w="1001" h="2003" extrusionOk="0">
                  <a:moveTo>
                    <a:pt x="0" y="1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89;p36">
              <a:extLst>
                <a:ext uri="{FF2B5EF4-FFF2-40B4-BE49-F238E27FC236}">
                  <a16:creationId xmlns:a16="http://schemas.microsoft.com/office/drawing/2014/main" id="{38735AEA-3530-71D5-E406-1380A75CB72B}"/>
                </a:ext>
              </a:extLst>
            </p:cNvPr>
            <p:cNvSpPr/>
            <p:nvPr/>
          </p:nvSpPr>
          <p:spPr>
            <a:xfrm>
              <a:off x="1765170" y="2515727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90;p36">
              <a:extLst>
                <a:ext uri="{FF2B5EF4-FFF2-40B4-BE49-F238E27FC236}">
                  <a16:creationId xmlns:a16="http://schemas.microsoft.com/office/drawing/2014/main" id="{462E6B61-2EF1-FB3C-A11D-9208694DE37A}"/>
                </a:ext>
              </a:extLst>
            </p:cNvPr>
            <p:cNvSpPr/>
            <p:nvPr/>
          </p:nvSpPr>
          <p:spPr>
            <a:xfrm>
              <a:off x="1729553" y="2552559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1;p36">
              <a:extLst>
                <a:ext uri="{FF2B5EF4-FFF2-40B4-BE49-F238E27FC236}">
                  <a16:creationId xmlns:a16="http://schemas.microsoft.com/office/drawing/2014/main" id="{93999BFB-CD85-43F0-1992-4911DE66C478}"/>
                </a:ext>
              </a:extLst>
            </p:cNvPr>
            <p:cNvSpPr/>
            <p:nvPr/>
          </p:nvSpPr>
          <p:spPr>
            <a:xfrm>
              <a:off x="1692758" y="2589354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336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5"/>
          <p:cNvSpPr txBox="1">
            <a:spLocks noGrp="1"/>
          </p:cNvSpPr>
          <p:nvPr>
            <p:ph type="title"/>
          </p:nvPr>
        </p:nvSpPr>
        <p:spPr>
          <a:xfrm>
            <a:off x="1513630" y="1475539"/>
            <a:ext cx="6116739" cy="10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Idea</a:t>
            </a:r>
            <a:endParaRPr dirty="0"/>
          </a:p>
        </p:txBody>
      </p:sp>
      <p:sp>
        <p:nvSpPr>
          <p:cNvPr id="975" name="Google Shape;975;p45"/>
          <p:cNvSpPr txBox="1">
            <a:spLocks noGrp="1"/>
          </p:cNvSpPr>
          <p:nvPr>
            <p:ph type="subTitle" idx="1"/>
          </p:nvPr>
        </p:nvSpPr>
        <p:spPr>
          <a:xfrm>
            <a:off x="-114301" y="3236003"/>
            <a:ext cx="9372600" cy="6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  <a:highlight>
                  <a:schemeClr val="dk1"/>
                </a:highlight>
              </a:rPr>
              <a:t>Use IM platforms to tunnel website content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  <a:highlight>
                  <a:schemeClr val="dk1"/>
                </a:highlight>
              </a:rPr>
              <a:t>(Slack, Telegram, WhatsApp, Signal, Skype)</a:t>
            </a:r>
            <a:endParaRPr sz="2800" dirty="0"/>
          </a:p>
        </p:txBody>
      </p:sp>
      <p:grpSp>
        <p:nvGrpSpPr>
          <p:cNvPr id="2" name="Google Shape;858;p42">
            <a:extLst>
              <a:ext uri="{FF2B5EF4-FFF2-40B4-BE49-F238E27FC236}">
                <a16:creationId xmlns:a16="http://schemas.microsoft.com/office/drawing/2014/main" id="{30FCCC89-4D90-6FC2-BAF7-F688244BBB38}"/>
              </a:ext>
            </a:extLst>
          </p:cNvPr>
          <p:cNvGrpSpPr/>
          <p:nvPr/>
        </p:nvGrpSpPr>
        <p:grpSpPr>
          <a:xfrm>
            <a:off x="497388" y="685686"/>
            <a:ext cx="1016242" cy="639649"/>
            <a:chOff x="6724425" y="3889875"/>
            <a:chExt cx="1575325" cy="991550"/>
          </a:xfrm>
        </p:grpSpPr>
        <p:sp>
          <p:nvSpPr>
            <p:cNvPr id="3" name="Google Shape;859;p42">
              <a:extLst>
                <a:ext uri="{FF2B5EF4-FFF2-40B4-BE49-F238E27FC236}">
                  <a16:creationId xmlns:a16="http://schemas.microsoft.com/office/drawing/2014/main" id="{5DE3F8A5-D4E1-7C0B-7178-C888F71590A9}"/>
                </a:ext>
              </a:extLst>
            </p:cNvPr>
            <p:cNvSpPr/>
            <p:nvPr/>
          </p:nvSpPr>
          <p:spPr>
            <a:xfrm>
              <a:off x="7424925" y="4131700"/>
              <a:ext cx="70075" cy="70075"/>
            </a:xfrm>
            <a:custGeom>
              <a:avLst/>
              <a:gdLst/>
              <a:ahLst/>
              <a:cxnLst/>
              <a:rect l="l" t="t" r="r" b="b"/>
              <a:pathLst>
                <a:path w="2803" h="2803" extrusionOk="0">
                  <a:moveTo>
                    <a:pt x="2569" y="1"/>
                  </a:moveTo>
                  <a:lnTo>
                    <a:pt x="0" y="268"/>
                  </a:lnTo>
                  <a:lnTo>
                    <a:pt x="267" y="2803"/>
                  </a:lnTo>
                  <a:lnTo>
                    <a:pt x="2802" y="2536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60;p42">
              <a:extLst>
                <a:ext uri="{FF2B5EF4-FFF2-40B4-BE49-F238E27FC236}">
                  <a16:creationId xmlns:a16="http://schemas.microsoft.com/office/drawing/2014/main" id="{5C733EB8-C9D0-BCC1-99FA-86A9213EB906}"/>
                </a:ext>
              </a:extLst>
            </p:cNvPr>
            <p:cNvSpPr/>
            <p:nvPr/>
          </p:nvSpPr>
          <p:spPr>
            <a:xfrm>
              <a:off x="7361550" y="4138375"/>
              <a:ext cx="70075" cy="68400"/>
            </a:xfrm>
            <a:custGeom>
              <a:avLst/>
              <a:gdLst/>
              <a:ahLst/>
              <a:cxnLst/>
              <a:rect l="l" t="t" r="r" b="b"/>
              <a:pathLst>
                <a:path w="2803" h="2736" extrusionOk="0">
                  <a:moveTo>
                    <a:pt x="2535" y="1"/>
                  </a:moveTo>
                  <a:lnTo>
                    <a:pt x="0" y="234"/>
                  </a:lnTo>
                  <a:lnTo>
                    <a:pt x="267" y="2736"/>
                  </a:lnTo>
                  <a:lnTo>
                    <a:pt x="2802" y="2536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61;p42">
              <a:extLst>
                <a:ext uri="{FF2B5EF4-FFF2-40B4-BE49-F238E27FC236}">
                  <a16:creationId xmlns:a16="http://schemas.microsoft.com/office/drawing/2014/main" id="{CA101BCF-AFFA-C286-55DC-F50799C057CC}"/>
                </a:ext>
              </a:extLst>
            </p:cNvPr>
            <p:cNvSpPr/>
            <p:nvPr/>
          </p:nvSpPr>
          <p:spPr>
            <a:xfrm>
              <a:off x="7291500" y="4080825"/>
              <a:ext cx="70075" cy="68425"/>
            </a:xfrm>
            <a:custGeom>
              <a:avLst/>
              <a:gdLst/>
              <a:ahLst/>
              <a:cxnLst/>
              <a:rect l="l" t="t" r="r" b="b"/>
              <a:pathLst>
                <a:path w="2803" h="2737" extrusionOk="0">
                  <a:moveTo>
                    <a:pt x="2569" y="1"/>
                  </a:moveTo>
                  <a:lnTo>
                    <a:pt x="0" y="201"/>
                  </a:lnTo>
                  <a:lnTo>
                    <a:pt x="267" y="2736"/>
                  </a:lnTo>
                  <a:lnTo>
                    <a:pt x="2802" y="2536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62;p42">
              <a:extLst>
                <a:ext uri="{FF2B5EF4-FFF2-40B4-BE49-F238E27FC236}">
                  <a16:creationId xmlns:a16="http://schemas.microsoft.com/office/drawing/2014/main" id="{BE599AD7-D63A-6C80-A2EB-111D08608FAF}"/>
                </a:ext>
              </a:extLst>
            </p:cNvPr>
            <p:cNvSpPr/>
            <p:nvPr/>
          </p:nvSpPr>
          <p:spPr>
            <a:xfrm>
              <a:off x="7223100" y="4023300"/>
              <a:ext cx="68425" cy="69225"/>
            </a:xfrm>
            <a:custGeom>
              <a:avLst/>
              <a:gdLst/>
              <a:ahLst/>
              <a:cxnLst/>
              <a:rect l="l" t="t" r="r" b="b"/>
              <a:pathLst>
                <a:path w="2737" h="2769" extrusionOk="0">
                  <a:moveTo>
                    <a:pt x="2536" y="0"/>
                  </a:moveTo>
                  <a:lnTo>
                    <a:pt x="1" y="200"/>
                  </a:lnTo>
                  <a:lnTo>
                    <a:pt x="201" y="2769"/>
                  </a:lnTo>
                  <a:lnTo>
                    <a:pt x="2736" y="2502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63;p42">
              <a:extLst>
                <a:ext uri="{FF2B5EF4-FFF2-40B4-BE49-F238E27FC236}">
                  <a16:creationId xmlns:a16="http://schemas.microsoft.com/office/drawing/2014/main" id="{4023E0E3-9A9C-0D5C-2743-B3FE5E2DA935}"/>
                </a:ext>
              </a:extLst>
            </p:cNvPr>
            <p:cNvSpPr/>
            <p:nvPr/>
          </p:nvSpPr>
          <p:spPr>
            <a:xfrm>
              <a:off x="7153050" y="3965750"/>
              <a:ext cx="70075" cy="69250"/>
            </a:xfrm>
            <a:custGeom>
              <a:avLst/>
              <a:gdLst/>
              <a:ahLst/>
              <a:cxnLst/>
              <a:rect l="l" t="t" r="r" b="b"/>
              <a:pathLst>
                <a:path w="2803" h="2770" extrusionOk="0">
                  <a:moveTo>
                    <a:pt x="2536" y="1"/>
                  </a:moveTo>
                  <a:lnTo>
                    <a:pt x="1" y="234"/>
                  </a:lnTo>
                  <a:lnTo>
                    <a:pt x="268" y="2769"/>
                  </a:lnTo>
                  <a:lnTo>
                    <a:pt x="2803" y="2502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4;p42">
              <a:extLst>
                <a:ext uri="{FF2B5EF4-FFF2-40B4-BE49-F238E27FC236}">
                  <a16:creationId xmlns:a16="http://schemas.microsoft.com/office/drawing/2014/main" id="{BC2609D5-1E8D-DBA0-3A18-B0B861205B84}"/>
                </a:ext>
              </a:extLst>
            </p:cNvPr>
            <p:cNvSpPr/>
            <p:nvPr/>
          </p:nvSpPr>
          <p:spPr>
            <a:xfrm>
              <a:off x="7089675" y="3971600"/>
              <a:ext cx="70075" cy="69225"/>
            </a:xfrm>
            <a:custGeom>
              <a:avLst/>
              <a:gdLst/>
              <a:ahLst/>
              <a:cxnLst/>
              <a:rect l="l" t="t" r="r" b="b"/>
              <a:pathLst>
                <a:path w="2803" h="2769" extrusionOk="0">
                  <a:moveTo>
                    <a:pt x="2536" y="0"/>
                  </a:moveTo>
                  <a:lnTo>
                    <a:pt x="1" y="234"/>
                  </a:lnTo>
                  <a:lnTo>
                    <a:pt x="201" y="2769"/>
                  </a:lnTo>
                  <a:lnTo>
                    <a:pt x="2803" y="2535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5;p42">
              <a:extLst>
                <a:ext uri="{FF2B5EF4-FFF2-40B4-BE49-F238E27FC236}">
                  <a16:creationId xmlns:a16="http://schemas.microsoft.com/office/drawing/2014/main" id="{E264087B-A7BF-B5E1-0B50-E9B8ED249D37}"/>
                </a:ext>
              </a:extLst>
            </p:cNvPr>
            <p:cNvSpPr/>
            <p:nvPr/>
          </p:nvSpPr>
          <p:spPr>
            <a:xfrm>
              <a:off x="7026300" y="3977425"/>
              <a:ext cx="68400" cy="69250"/>
            </a:xfrm>
            <a:custGeom>
              <a:avLst/>
              <a:gdLst/>
              <a:ahLst/>
              <a:cxnLst/>
              <a:rect l="l" t="t" r="r" b="b"/>
              <a:pathLst>
                <a:path w="2736" h="2770" extrusionOk="0">
                  <a:moveTo>
                    <a:pt x="2536" y="1"/>
                  </a:moveTo>
                  <a:lnTo>
                    <a:pt x="1" y="267"/>
                  </a:lnTo>
                  <a:lnTo>
                    <a:pt x="201" y="2769"/>
                  </a:lnTo>
                  <a:lnTo>
                    <a:pt x="2736" y="2536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6;p42">
              <a:extLst>
                <a:ext uri="{FF2B5EF4-FFF2-40B4-BE49-F238E27FC236}">
                  <a16:creationId xmlns:a16="http://schemas.microsoft.com/office/drawing/2014/main" id="{133DB04F-A3C2-C73E-5875-5C6911A8BB0B}"/>
                </a:ext>
              </a:extLst>
            </p:cNvPr>
            <p:cNvSpPr/>
            <p:nvPr/>
          </p:nvSpPr>
          <p:spPr>
            <a:xfrm>
              <a:off x="6962100" y="3984100"/>
              <a:ext cx="69225" cy="68400"/>
            </a:xfrm>
            <a:custGeom>
              <a:avLst/>
              <a:gdLst/>
              <a:ahLst/>
              <a:cxnLst/>
              <a:rect l="l" t="t" r="r" b="b"/>
              <a:pathLst>
                <a:path w="2769" h="2736" extrusionOk="0">
                  <a:moveTo>
                    <a:pt x="2569" y="0"/>
                  </a:moveTo>
                  <a:lnTo>
                    <a:pt x="0" y="201"/>
                  </a:lnTo>
                  <a:lnTo>
                    <a:pt x="234" y="2736"/>
                  </a:lnTo>
                  <a:lnTo>
                    <a:pt x="2769" y="2502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7;p42">
              <a:extLst>
                <a:ext uri="{FF2B5EF4-FFF2-40B4-BE49-F238E27FC236}">
                  <a16:creationId xmlns:a16="http://schemas.microsoft.com/office/drawing/2014/main" id="{B08A91AE-DFCE-5DDB-28D1-55B5229021BC}"/>
                </a:ext>
              </a:extLst>
            </p:cNvPr>
            <p:cNvSpPr/>
            <p:nvPr/>
          </p:nvSpPr>
          <p:spPr>
            <a:xfrm>
              <a:off x="6898725" y="3989100"/>
              <a:ext cx="69225" cy="68400"/>
            </a:xfrm>
            <a:custGeom>
              <a:avLst/>
              <a:gdLst/>
              <a:ahLst/>
              <a:cxnLst/>
              <a:rect l="l" t="t" r="r" b="b"/>
              <a:pathLst>
                <a:path w="2769" h="2736" extrusionOk="0">
                  <a:moveTo>
                    <a:pt x="2535" y="1"/>
                  </a:moveTo>
                  <a:lnTo>
                    <a:pt x="0" y="234"/>
                  </a:lnTo>
                  <a:lnTo>
                    <a:pt x="200" y="2736"/>
                  </a:lnTo>
                  <a:lnTo>
                    <a:pt x="2769" y="2536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8;p42">
              <a:extLst>
                <a:ext uri="{FF2B5EF4-FFF2-40B4-BE49-F238E27FC236}">
                  <a16:creationId xmlns:a16="http://schemas.microsoft.com/office/drawing/2014/main" id="{28EB302F-9657-5DD1-7C3B-2F105ED5254C}"/>
                </a:ext>
              </a:extLst>
            </p:cNvPr>
            <p:cNvSpPr/>
            <p:nvPr/>
          </p:nvSpPr>
          <p:spPr>
            <a:xfrm>
              <a:off x="6840350" y="4057475"/>
              <a:ext cx="70075" cy="70075"/>
            </a:xfrm>
            <a:custGeom>
              <a:avLst/>
              <a:gdLst/>
              <a:ahLst/>
              <a:cxnLst/>
              <a:rect l="l" t="t" r="r" b="b"/>
              <a:pathLst>
                <a:path w="2803" h="2803" extrusionOk="0">
                  <a:moveTo>
                    <a:pt x="2535" y="1"/>
                  </a:moveTo>
                  <a:lnTo>
                    <a:pt x="0" y="268"/>
                  </a:lnTo>
                  <a:lnTo>
                    <a:pt x="267" y="2803"/>
                  </a:lnTo>
                  <a:lnTo>
                    <a:pt x="2802" y="2536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9;p42">
              <a:extLst>
                <a:ext uri="{FF2B5EF4-FFF2-40B4-BE49-F238E27FC236}">
                  <a16:creationId xmlns:a16="http://schemas.microsoft.com/office/drawing/2014/main" id="{51E4750E-50F5-F24E-E57E-F6CB6DCAAB4B}"/>
                </a:ext>
              </a:extLst>
            </p:cNvPr>
            <p:cNvSpPr/>
            <p:nvPr/>
          </p:nvSpPr>
          <p:spPr>
            <a:xfrm>
              <a:off x="6782800" y="4127525"/>
              <a:ext cx="70075" cy="69250"/>
            </a:xfrm>
            <a:custGeom>
              <a:avLst/>
              <a:gdLst/>
              <a:ahLst/>
              <a:cxnLst/>
              <a:rect l="l" t="t" r="r" b="b"/>
              <a:pathLst>
                <a:path w="2803" h="2770" extrusionOk="0">
                  <a:moveTo>
                    <a:pt x="2569" y="1"/>
                  </a:moveTo>
                  <a:lnTo>
                    <a:pt x="0" y="201"/>
                  </a:lnTo>
                  <a:lnTo>
                    <a:pt x="267" y="2770"/>
                  </a:lnTo>
                  <a:lnTo>
                    <a:pt x="2802" y="2503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0;p42">
              <a:extLst>
                <a:ext uri="{FF2B5EF4-FFF2-40B4-BE49-F238E27FC236}">
                  <a16:creationId xmlns:a16="http://schemas.microsoft.com/office/drawing/2014/main" id="{B12CA9AB-CB7F-26E2-67A6-B40C3465E293}"/>
                </a:ext>
              </a:extLst>
            </p:cNvPr>
            <p:cNvSpPr/>
            <p:nvPr/>
          </p:nvSpPr>
          <p:spPr>
            <a:xfrm>
              <a:off x="6724425" y="4196750"/>
              <a:ext cx="70075" cy="68400"/>
            </a:xfrm>
            <a:custGeom>
              <a:avLst/>
              <a:gdLst/>
              <a:ahLst/>
              <a:cxnLst/>
              <a:rect l="l" t="t" r="r" b="b"/>
              <a:pathLst>
                <a:path w="2803" h="2736" extrusionOk="0">
                  <a:moveTo>
                    <a:pt x="2602" y="1"/>
                  </a:moveTo>
                  <a:lnTo>
                    <a:pt x="0" y="234"/>
                  </a:lnTo>
                  <a:lnTo>
                    <a:pt x="267" y="2736"/>
                  </a:lnTo>
                  <a:lnTo>
                    <a:pt x="2802" y="2536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1;p42">
              <a:extLst>
                <a:ext uri="{FF2B5EF4-FFF2-40B4-BE49-F238E27FC236}">
                  <a16:creationId xmlns:a16="http://schemas.microsoft.com/office/drawing/2014/main" id="{D02179B5-04D1-CE40-70D2-81B7F0933BE1}"/>
                </a:ext>
              </a:extLst>
            </p:cNvPr>
            <p:cNvSpPr/>
            <p:nvPr/>
          </p:nvSpPr>
          <p:spPr>
            <a:xfrm>
              <a:off x="6731100" y="4260125"/>
              <a:ext cx="70075" cy="68400"/>
            </a:xfrm>
            <a:custGeom>
              <a:avLst/>
              <a:gdLst/>
              <a:ahLst/>
              <a:cxnLst/>
              <a:rect l="l" t="t" r="r" b="b"/>
              <a:pathLst>
                <a:path w="2803" h="2736" extrusionOk="0">
                  <a:moveTo>
                    <a:pt x="2535" y="1"/>
                  </a:moveTo>
                  <a:lnTo>
                    <a:pt x="0" y="201"/>
                  </a:lnTo>
                  <a:lnTo>
                    <a:pt x="234" y="2736"/>
                  </a:lnTo>
                  <a:lnTo>
                    <a:pt x="2802" y="2536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2;p42">
              <a:extLst>
                <a:ext uri="{FF2B5EF4-FFF2-40B4-BE49-F238E27FC236}">
                  <a16:creationId xmlns:a16="http://schemas.microsoft.com/office/drawing/2014/main" id="{15EB4924-5EC5-0AE9-E2F4-422E4C162E86}"/>
                </a:ext>
              </a:extLst>
            </p:cNvPr>
            <p:cNvSpPr/>
            <p:nvPr/>
          </p:nvSpPr>
          <p:spPr>
            <a:xfrm>
              <a:off x="6736925" y="4323500"/>
              <a:ext cx="69250" cy="68425"/>
            </a:xfrm>
            <a:custGeom>
              <a:avLst/>
              <a:gdLst/>
              <a:ahLst/>
              <a:cxnLst/>
              <a:rect l="l" t="t" r="r" b="b"/>
              <a:pathLst>
                <a:path w="2770" h="2737" extrusionOk="0">
                  <a:moveTo>
                    <a:pt x="2569" y="1"/>
                  </a:moveTo>
                  <a:lnTo>
                    <a:pt x="1" y="201"/>
                  </a:lnTo>
                  <a:lnTo>
                    <a:pt x="234" y="2736"/>
                  </a:lnTo>
                  <a:lnTo>
                    <a:pt x="2769" y="2503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3;p42">
              <a:extLst>
                <a:ext uri="{FF2B5EF4-FFF2-40B4-BE49-F238E27FC236}">
                  <a16:creationId xmlns:a16="http://schemas.microsoft.com/office/drawing/2014/main" id="{05E2A530-B95A-535E-3578-E340955D3891}"/>
                </a:ext>
              </a:extLst>
            </p:cNvPr>
            <p:cNvSpPr/>
            <p:nvPr/>
          </p:nvSpPr>
          <p:spPr>
            <a:xfrm>
              <a:off x="6742775" y="4386050"/>
              <a:ext cx="69225" cy="70075"/>
            </a:xfrm>
            <a:custGeom>
              <a:avLst/>
              <a:gdLst/>
              <a:ahLst/>
              <a:cxnLst/>
              <a:rect l="l" t="t" r="r" b="b"/>
              <a:pathLst>
                <a:path w="2769" h="2803" extrusionOk="0">
                  <a:moveTo>
                    <a:pt x="2535" y="1"/>
                  </a:moveTo>
                  <a:lnTo>
                    <a:pt x="0" y="234"/>
                  </a:lnTo>
                  <a:lnTo>
                    <a:pt x="234" y="2803"/>
                  </a:lnTo>
                  <a:lnTo>
                    <a:pt x="2769" y="2536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4;p42">
              <a:extLst>
                <a:ext uri="{FF2B5EF4-FFF2-40B4-BE49-F238E27FC236}">
                  <a16:creationId xmlns:a16="http://schemas.microsoft.com/office/drawing/2014/main" id="{21223FF3-9F1A-AE80-1D71-B90E4C3CAD66}"/>
                </a:ext>
              </a:extLst>
            </p:cNvPr>
            <p:cNvSpPr/>
            <p:nvPr/>
          </p:nvSpPr>
          <p:spPr>
            <a:xfrm>
              <a:off x="6748600" y="4449425"/>
              <a:ext cx="70075" cy="69250"/>
            </a:xfrm>
            <a:custGeom>
              <a:avLst/>
              <a:gdLst/>
              <a:ahLst/>
              <a:cxnLst/>
              <a:rect l="l" t="t" r="r" b="b"/>
              <a:pathLst>
                <a:path w="2803" h="2770" extrusionOk="0">
                  <a:moveTo>
                    <a:pt x="2536" y="1"/>
                  </a:moveTo>
                  <a:lnTo>
                    <a:pt x="1" y="268"/>
                  </a:lnTo>
                  <a:lnTo>
                    <a:pt x="268" y="2769"/>
                  </a:lnTo>
                  <a:lnTo>
                    <a:pt x="2803" y="2569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5;p42">
              <a:extLst>
                <a:ext uri="{FF2B5EF4-FFF2-40B4-BE49-F238E27FC236}">
                  <a16:creationId xmlns:a16="http://schemas.microsoft.com/office/drawing/2014/main" id="{49EACC17-6962-F402-818D-B12A34C35293}"/>
                </a:ext>
              </a:extLst>
            </p:cNvPr>
            <p:cNvSpPr/>
            <p:nvPr/>
          </p:nvSpPr>
          <p:spPr>
            <a:xfrm>
              <a:off x="6755275" y="4513650"/>
              <a:ext cx="68400" cy="68400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2536" y="0"/>
                  </a:moveTo>
                  <a:lnTo>
                    <a:pt x="1" y="200"/>
                  </a:lnTo>
                  <a:lnTo>
                    <a:pt x="201" y="2736"/>
                  </a:lnTo>
                  <a:lnTo>
                    <a:pt x="2736" y="2502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6;p42">
              <a:extLst>
                <a:ext uri="{FF2B5EF4-FFF2-40B4-BE49-F238E27FC236}">
                  <a16:creationId xmlns:a16="http://schemas.microsoft.com/office/drawing/2014/main" id="{DDE86DC0-F9BF-15D0-96BD-88512200DBB1}"/>
                </a:ext>
              </a:extLst>
            </p:cNvPr>
            <p:cNvSpPr/>
            <p:nvPr/>
          </p:nvSpPr>
          <p:spPr>
            <a:xfrm>
              <a:off x="6760275" y="4576200"/>
              <a:ext cx="69250" cy="69225"/>
            </a:xfrm>
            <a:custGeom>
              <a:avLst/>
              <a:gdLst/>
              <a:ahLst/>
              <a:cxnLst/>
              <a:rect l="l" t="t" r="r" b="b"/>
              <a:pathLst>
                <a:path w="2770" h="2769" extrusionOk="0">
                  <a:moveTo>
                    <a:pt x="2536" y="0"/>
                  </a:moveTo>
                  <a:lnTo>
                    <a:pt x="1" y="234"/>
                  </a:lnTo>
                  <a:lnTo>
                    <a:pt x="234" y="2769"/>
                  </a:lnTo>
                  <a:lnTo>
                    <a:pt x="2769" y="2535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7;p42">
              <a:extLst>
                <a:ext uri="{FF2B5EF4-FFF2-40B4-BE49-F238E27FC236}">
                  <a16:creationId xmlns:a16="http://schemas.microsoft.com/office/drawing/2014/main" id="{AEC948D8-3546-CDD4-67BE-7A33EE5EC55D}"/>
                </a:ext>
              </a:extLst>
            </p:cNvPr>
            <p:cNvSpPr/>
            <p:nvPr/>
          </p:nvSpPr>
          <p:spPr>
            <a:xfrm>
              <a:off x="6766125" y="4639575"/>
              <a:ext cx="70075" cy="68400"/>
            </a:xfrm>
            <a:custGeom>
              <a:avLst/>
              <a:gdLst/>
              <a:ahLst/>
              <a:cxnLst/>
              <a:rect l="l" t="t" r="r" b="b"/>
              <a:pathLst>
                <a:path w="2803" h="2736" extrusionOk="0">
                  <a:moveTo>
                    <a:pt x="2535" y="0"/>
                  </a:moveTo>
                  <a:lnTo>
                    <a:pt x="0" y="234"/>
                  </a:lnTo>
                  <a:lnTo>
                    <a:pt x="267" y="2736"/>
                  </a:lnTo>
                  <a:lnTo>
                    <a:pt x="2802" y="2535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8;p42">
              <a:extLst>
                <a:ext uri="{FF2B5EF4-FFF2-40B4-BE49-F238E27FC236}">
                  <a16:creationId xmlns:a16="http://schemas.microsoft.com/office/drawing/2014/main" id="{621FAD98-DFBD-4D74-A39A-1E60DB2D42ED}"/>
                </a:ext>
              </a:extLst>
            </p:cNvPr>
            <p:cNvSpPr/>
            <p:nvPr/>
          </p:nvSpPr>
          <p:spPr>
            <a:xfrm>
              <a:off x="6836175" y="4697100"/>
              <a:ext cx="69225" cy="68425"/>
            </a:xfrm>
            <a:custGeom>
              <a:avLst/>
              <a:gdLst/>
              <a:ahLst/>
              <a:cxnLst/>
              <a:rect l="l" t="t" r="r" b="b"/>
              <a:pathLst>
                <a:path w="2769" h="2737" extrusionOk="0">
                  <a:moveTo>
                    <a:pt x="2535" y="1"/>
                  </a:moveTo>
                  <a:lnTo>
                    <a:pt x="0" y="234"/>
                  </a:lnTo>
                  <a:lnTo>
                    <a:pt x="200" y="2736"/>
                  </a:lnTo>
                  <a:lnTo>
                    <a:pt x="2769" y="2536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9;p42">
              <a:extLst>
                <a:ext uri="{FF2B5EF4-FFF2-40B4-BE49-F238E27FC236}">
                  <a16:creationId xmlns:a16="http://schemas.microsoft.com/office/drawing/2014/main" id="{FE9DD636-4601-B564-4FD3-8F357DE992B9}"/>
                </a:ext>
              </a:extLst>
            </p:cNvPr>
            <p:cNvSpPr/>
            <p:nvPr/>
          </p:nvSpPr>
          <p:spPr>
            <a:xfrm>
              <a:off x="6905375" y="4753825"/>
              <a:ext cx="69250" cy="69225"/>
            </a:xfrm>
            <a:custGeom>
              <a:avLst/>
              <a:gdLst/>
              <a:ahLst/>
              <a:cxnLst/>
              <a:rect l="l" t="t" r="r" b="b"/>
              <a:pathLst>
                <a:path w="2770" h="2769" extrusionOk="0">
                  <a:moveTo>
                    <a:pt x="2536" y="0"/>
                  </a:moveTo>
                  <a:lnTo>
                    <a:pt x="1" y="267"/>
                  </a:lnTo>
                  <a:lnTo>
                    <a:pt x="234" y="2769"/>
                  </a:lnTo>
                  <a:lnTo>
                    <a:pt x="2770" y="2569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0;p42">
              <a:extLst>
                <a:ext uri="{FF2B5EF4-FFF2-40B4-BE49-F238E27FC236}">
                  <a16:creationId xmlns:a16="http://schemas.microsoft.com/office/drawing/2014/main" id="{409A92E4-E2C0-D13D-F11B-CAF11E7FA81D}"/>
                </a:ext>
              </a:extLst>
            </p:cNvPr>
            <p:cNvSpPr/>
            <p:nvPr/>
          </p:nvSpPr>
          <p:spPr>
            <a:xfrm>
              <a:off x="6974600" y="4811350"/>
              <a:ext cx="70075" cy="70075"/>
            </a:xfrm>
            <a:custGeom>
              <a:avLst/>
              <a:gdLst/>
              <a:ahLst/>
              <a:cxnLst/>
              <a:rect l="l" t="t" r="r" b="b"/>
              <a:pathLst>
                <a:path w="2803" h="2803" extrusionOk="0">
                  <a:moveTo>
                    <a:pt x="2536" y="1"/>
                  </a:moveTo>
                  <a:lnTo>
                    <a:pt x="1" y="268"/>
                  </a:lnTo>
                  <a:lnTo>
                    <a:pt x="267" y="2803"/>
                  </a:lnTo>
                  <a:lnTo>
                    <a:pt x="2803" y="2536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1;p42">
              <a:extLst>
                <a:ext uri="{FF2B5EF4-FFF2-40B4-BE49-F238E27FC236}">
                  <a16:creationId xmlns:a16="http://schemas.microsoft.com/office/drawing/2014/main" id="{736F9BA2-0D62-DBEE-9CB1-942FD4B326B4}"/>
                </a:ext>
              </a:extLst>
            </p:cNvPr>
            <p:cNvSpPr/>
            <p:nvPr/>
          </p:nvSpPr>
          <p:spPr>
            <a:xfrm>
              <a:off x="7037975" y="4806350"/>
              <a:ext cx="70075" cy="68400"/>
            </a:xfrm>
            <a:custGeom>
              <a:avLst/>
              <a:gdLst/>
              <a:ahLst/>
              <a:cxnLst/>
              <a:rect l="l" t="t" r="r" b="b"/>
              <a:pathLst>
                <a:path w="2803" h="2736" extrusionOk="0">
                  <a:moveTo>
                    <a:pt x="2569" y="1"/>
                  </a:moveTo>
                  <a:lnTo>
                    <a:pt x="1" y="201"/>
                  </a:lnTo>
                  <a:lnTo>
                    <a:pt x="268" y="2736"/>
                  </a:lnTo>
                  <a:lnTo>
                    <a:pt x="2803" y="2502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2;p42">
              <a:extLst>
                <a:ext uri="{FF2B5EF4-FFF2-40B4-BE49-F238E27FC236}">
                  <a16:creationId xmlns:a16="http://schemas.microsoft.com/office/drawing/2014/main" id="{F0831A82-9576-531C-E6E7-883D6D22763C}"/>
                </a:ext>
              </a:extLst>
            </p:cNvPr>
            <p:cNvSpPr/>
            <p:nvPr/>
          </p:nvSpPr>
          <p:spPr>
            <a:xfrm>
              <a:off x="7097200" y="4736300"/>
              <a:ext cx="68400" cy="70075"/>
            </a:xfrm>
            <a:custGeom>
              <a:avLst/>
              <a:gdLst/>
              <a:ahLst/>
              <a:cxnLst/>
              <a:rect l="l" t="t" r="r" b="b"/>
              <a:pathLst>
                <a:path w="2736" h="2803" extrusionOk="0">
                  <a:moveTo>
                    <a:pt x="2535" y="1"/>
                  </a:moveTo>
                  <a:lnTo>
                    <a:pt x="0" y="268"/>
                  </a:lnTo>
                  <a:lnTo>
                    <a:pt x="200" y="2803"/>
                  </a:lnTo>
                  <a:lnTo>
                    <a:pt x="2735" y="2536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3;p42">
              <a:extLst>
                <a:ext uri="{FF2B5EF4-FFF2-40B4-BE49-F238E27FC236}">
                  <a16:creationId xmlns:a16="http://schemas.microsoft.com/office/drawing/2014/main" id="{DEC4B2E4-FCE5-3A5B-3F32-D846652F3E67}"/>
                </a:ext>
              </a:extLst>
            </p:cNvPr>
            <p:cNvSpPr/>
            <p:nvPr/>
          </p:nvSpPr>
          <p:spPr>
            <a:xfrm>
              <a:off x="7160575" y="4731300"/>
              <a:ext cx="68400" cy="68400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2535" y="1"/>
                  </a:moveTo>
                  <a:lnTo>
                    <a:pt x="0" y="201"/>
                  </a:lnTo>
                  <a:lnTo>
                    <a:pt x="200" y="2736"/>
                  </a:lnTo>
                  <a:lnTo>
                    <a:pt x="2735" y="2502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4;p42">
              <a:extLst>
                <a:ext uri="{FF2B5EF4-FFF2-40B4-BE49-F238E27FC236}">
                  <a16:creationId xmlns:a16="http://schemas.microsoft.com/office/drawing/2014/main" id="{8BE4F506-F2C3-2A97-B86A-AAC7D4DC4894}"/>
                </a:ext>
              </a:extLst>
            </p:cNvPr>
            <p:cNvSpPr/>
            <p:nvPr/>
          </p:nvSpPr>
          <p:spPr>
            <a:xfrm>
              <a:off x="7218100" y="4661250"/>
              <a:ext cx="69250" cy="70075"/>
            </a:xfrm>
            <a:custGeom>
              <a:avLst/>
              <a:gdLst/>
              <a:ahLst/>
              <a:cxnLst/>
              <a:rect l="l" t="t" r="r" b="b"/>
              <a:pathLst>
                <a:path w="2770" h="2803" extrusionOk="0">
                  <a:moveTo>
                    <a:pt x="2536" y="1"/>
                  </a:moveTo>
                  <a:lnTo>
                    <a:pt x="1" y="267"/>
                  </a:lnTo>
                  <a:lnTo>
                    <a:pt x="234" y="2803"/>
                  </a:lnTo>
                  <a:lnTo>
                    <a:pt x="2769" y="2536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85;p42">
              <a:extLst>
                <a:ext uri="{FF2B5EF4-FFF2-40B4-BE49-F238E27FC236}">
                  <a16:creationId xmlns:a16="http://schemas.microsoft.com/office/drawing/2014/main" id="{14F8FE43-C70E-C32E-2D3A-76725C0F2159}"/>
                </a:ext>
              </a:extLst>
            </p:cNvPr>
            <p:cNvSpPr/>
            <p:nvPr/>
          </p:nvSpPr>
          <p:spPr>
            <a:xfrm>
              <a:off x="7274825" y="4592875"/>
              <a:ext cx="70075" cy="68400"/>
            </a:xfrm>
            <a:custGeom>
              <a:avLst/>
              <a:gdLst/>
              <a:ahLst/>
              <a:cxnLst/>
              <a:rect l="l" t="t" r="r" b="b"/>
              <a:pathLst>
                <a:path w="2803" h="2736" extrusionOk="0">
                  <a:moveTo>
                    <a:pt x="2569" y="0"/>
                  </a:moveTo>
                  <a:lnTo>
                    <a:pt x="0" y="234"/>
                  </a:lnTo>
                  <a:lnTo>
                    <a:pt x="267" y="2736"/>
                  </a:lnTo>
                  <a:lnTo>
                    <a:pt x="2802" y="2535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86;p42">
              <a:extLst>
                <a:ext uri="{FF2B5EF4-FFF2-40B4-BE49-F238E27FC236}">
                  <a16:creationId xmlns:a16="http://schemas.microsoft.com/office/drawing/2014/main" id="{B054DB3D-4310-6F3F-3D76-A5C601D1C94A}"/>
                </a:ext>
              </a:extLst>
            </p:cNvPr>
            <p:cNvSpPr/>
            <p:nvPr/>
          </p:nvSpPr>
          <p:spPr>
            <a:xfrm>
              <a:off x="7333200" y="4523650"/>
              <a:ext cx="70075" cy="69250"/>
            </a:xfrm>
            <a:custGeom>
              <a:avLst/>
              <a:gdLst/>
              <a:ahLst/>
              <a:cxnLst/>
              <a:rect l="l" t="t" r="r" b="b"/>
              <a:pathLst>
                <a:path w="2803" h="2770" extrusionOk="0">
                  <a:moveTo>
                    <a:pt x="2569" y="1"/>
                  </a:moveTo>
                  <a:lnTo>
                    <a:pt x="0" y="201"/>
                  </a:lnTo>
                  <a:lnTo>
                    <a:pt x="234" y="2769"/>
                  </a:lnTo>
                  <a:lnTo>
                    <a:pt x="2802" y="2502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87;p42">
              <a:extLst>
                <a:ext uri="{FF2B5EF4-FFF2-40B4-BE49-F238E27FC236}">
                  <a16:creationId xmlns:a16="http://schemas.microsoft.com/office/drawing/2014/main" id="{75959A3A-DF48-5ABB-C7D4-CB57B44EE418}"/>
                </a:ext>
              </a:extLst>
            </p:cNvPr>
            <p:cNvSpPr/>
            <p:nvPr/>
          </p:nvSpPr>
          <p:spPr>
            <a:xfrm>
              <a:off x="7397400" y="4516975"/>
              <a:ext cx="69250" cy="69250"/>
            </a:xfrm>
            <a:custGeom>
              <a:avLst/>
              <a:gdLst/>
              <a:ahLst/>
              <a:cxnLst/>
              <a:rect l="l" t="t" r="r" b="b"/>
              <a:pathLst>
                <a:path w="2770" h="2770" extrusionOk="0">
                  <a:moveTo>
                    <a:pt x="2536" y="1"/>
                  </a:moveTo>
                  <a:lnTo>
                    <a:pt x="1" y="268"/>
                  </a:lnTo>
                  <a:lnTo>
                    <a:pt x="234" y="2769"/>
                  </a:lnTo>
                  <a:lnTo>
                    <a:pt x="2769" y="2569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88;p42">
              <a:extLst>
                <a:ext uri="{FF2B5EF4-FFF2-40B4-BE49-F238E27FC236}">
                  <a16:creationId xmlns:a16="http://schemas.microsoft.com/office/drawing/2014/main" id="{A6CFCFAC-1BFB-914C-8355-03B57BB06E64}"/>
                </a:ext>
              </a:extLst>
            </p:cNvPr>
            <p:cNvSpPr/>
            <p:nvPr/>
          </p:nvSpPr>
          <p:spPr>
            <a:xfrm>
              <a:off x="7460775" y="4511150"/>
              <a:ext cx="70075" cy="70075"/>
            </a:xfrm>
            <a:custGeom>
              <a:avLst/>
              <a:gdLst/>
              <a:ahLst/>
              <a:cxnLst/>
              <a:rect l="l" t="t" r="r" b="b"/>
              <a:pathLst>
                <a:path w="2803" h="2803" extrusionOk="0">
                  <a:moveTo>
                    <a:pt x="2536" y="0"/>
                  </a:moveTo>
                  <a:lnTo>
                    <a:pt x="1" y="234"/>
                  </a:lnTo>
                  <a:lnTo>
                    <a:pt x="234" y="2802"/>
                  </a:lnTo>
                  <a:lnTo>
                    <a:pt x="2803" y="2535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89;p42">
              <a:extLst>
                <a:ext uri="{FF2B5EF4-FFF2-40B4-BE49-F238E27FC236}">
                  <a16:creationId xmlns:a16="http://schemas.microsoft.com/office/drawing/2014/main" id="{19473592-466B-D71F-4D7A-F57D30064CF8}"/>
                </a:ext>
              </a:extLst>
            </p:cNvPr>
            <p:cNvSpPr/>
            <p:nvPr/>
          </p:nvSpPr>
          <p:spPr>
            <a:xfrm>
              <a:off x="7489125" y="4126700"/>
              <a:ext cx="69250" cy="68400"/>
            </a:xfrm>
            <a:custGeom>
              <a:avLst/>
              <a:gdLst/>
              <a:ahLst/>
              <a:cxnLst/>
              <a:rect l="l" t="t" r="r" b="b"/>
              <a:pathLst>
                <a:path w="2770" h="2736" extrusionOk="0">
                  <a:moveTo>
                    <a:pt x="2536" y="1"/>
                  </a:moveTo>
                  <a:lnTo>
                    <a:pt x="1" y="201"/>
                  </a:lnTo>
                  <a:lnTo>
                    <a:pt x="234" y="2736"/>
                  </a:lnTo>
                  <a:lnTo>
                    <a:pt x="2770" y="2502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90;p42">
              <a:extLst>
                <a:ext uri="{FF2B5EF4-FFF2-40B4-BE49-F238E27FC236}">
                  <a16:creationId xmlns:a16="http://schemas.microsoft.com/office/drawing/2014/main" id="{352E5484-ECB1-CF87-4FAF-D3EC9D32F693}"/>
                </a:ext>
              </a:extLst>
            </p:cNvPr>
            <p:cNvSpPr/>
            <p:nvPr/>
          </p:nvSpPr>
          <p:spPr>
            <a:xfrm>
              <a:off x="7552525" y="4120025"/>
              <a:ext cx="70075" cy="69250"/>
            </a:xfrm>
            <a:custGeom>
              <a:avLst/>
              <a:gdLst/>
              <a:ahLst/>
              <a:cxnLst/>
              <a:rect l="l" t="t" r="r" b="b"/>
              <a:pathLst>
                <a:path w="2803" h="2770" extrusionOk="0">
                  <a:moveTo>
                    <a:pt x="2535" y="1"/>
                  </a:moveTo>
                  <a:lnTo>
                    <a:pt x="0" y="268"/>
                  </a:lnTo>
                  <a:lnTo>
                    <a:pt x="234" y="2769"/>
                  </a:lnTo>
                  <a:lnTo>
                    <a:pt x="2802" y="2536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91;p42">
              <a:extLst>
                <a:ext uri="{FF2B5EF4-FFF2-40B4-BE49-F238E27FC236}">
                  <a16:creationId xmlns:a16="http://schemas.microsoft.com/office/drawing/2014/main" id="{1C6C4098-C777-9670-2499-B4DCA3F9B6C0}"/>
                </a:ext>
              </a:extLst>
            </p:cNvPr>
            <p:cNvSpPr/>
            <p:nvPr/>
          </p:nvSpPr>
          <p:spPr>
            <a:xfrm>
              <a:off x="7610900" y="4051650"/>
              <a:ext cx="68400" cy="68400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2535" y="0"/>
                  </a:moveTo>
                  <a:lnTo>
                    <a:pt x="0" y="201"/>
                  </a:lnTo>
                  <a:lnTo>
                    <a:pt x="200" y="2736"/>
                  </a:lnTo>
                  <a:lnTo>
                    <a:pt x="2735" y="2502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92;p42">
              <a:extLst>
                <a:ext uri="{FF2B5EF4-FFF2-40B4-BE49-F238E27FC236}">
                  <a16:creationId xmlns:a16="http://schemas.microsoft.com/office/drawing/2014/main" id="{361831E9-2176-4DF3-2AA8-EA8C7DCB63C2}"/>
                </a:ext>
              </a:extLst>
            </p:cNvPr>
            <p:cNvSpPr/>
            <p:nvPr/>
          </p:nvSpPr>
          <p:spPr>
            <a:xfrm>
              <a:off x="7668425" y="3981600"/>
              <a:ext cx="69250" cy="70075"/>
            </a:xfrm>
            <a:custGeom>
              <a:avLst/>
              <a:gdLst/>
              <a:ahLst/>
              <a:cxnLst/>
              <a:rect l="l" t="t" r="r" b="b"/>
              <a:pathLst>
                <a:path w="2770" h="2803" extrusionOk="0">
                  <a:moveTo>
                    <a:pt x="2536" y="0"/>
                  </a:moveTo>
                  <a:lnTo>
                    <a:pt x="1" y="267"/>
                  </a:lnTo>
                  <a:lnTo>
                    <a:pt x="234" y="2802"/>
                  </a:lnTo>
                  <a:lnTo>
                    <a:pt x="2769" y="2536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93;p42">
              <a:extLst>
                <a:ext uri="{FF2B5EF4-FFF2-40B4-BE49-F238E27FC236}">
                  <a16:creationId xmlns:a16="http://schemas.microsoft.com/office/drawing/2014/main" id="{4B145134-BECE-0FD5-A224-D8AE8C2D2BA7}"/>
                </a:ext>
              </a:extLst>
            </p:cNvPr>
            <p:cNvSpPr/>
            <p:nvPr/>
          </p:nvSpPr>
          <p:spPr>
            <a:xfrm>
              <a:off x="7725125" y="3912375"/>
              <a:ext cx="70075" cy="69250"/>
            </a:xfrm>
            <a:custGeom>
              <a:avLst/>
              <a:gdLst/>
              <a:ahLst/>
              <a:cxnLst/>
              <a:rect l="l" t="t" r="r" b="b"/>
              <a:pathLst>
                <a:path w="2803" h="2770" extrusionOk="0">
                  <a:moveTo>
                    <a:pt x="2569" y="1"/>
                  </a:moveTo>
                  <a:lnTo>
                    <a:pt x="1" y="268"/>
                  </a:lnTo>
                  <a:lnTo>
                    <a:pt x="268" y="2769"/>
                  </a:lnTo>
                  <a:lnTo>
                    <a:pt x="2803" y="2569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94;p42">
              <a:extLst>
                <a:ext uri="{FF2B5EF4-FFF2-40B4-BE49-F238E27FC236}">
                  <a16:creationId xmlns:a16="http://schemas.microsoft.com/office/drawing/2014/main" id="{CBD76CB6-26DF-F79C-4C8F-2833F69BC871}"/>
                </a:ext>
              </a:extLst>
            </p:cNvPr>
            <p:cNvSpPr/>
            <p:nvPr/>
          </p:nvSpPr>
          <p:spPr>
            <a:xfrm>
              <a:off x="7789350" y="3906550"/>
              <a:ext cx="69250" cy="70075"/>
            </a:xfrm>
            <a:custGeom>
              <a:avLst/>
              <a:gdLst/>
              <a:ahLst/>
              <a:cxnLst/>
              <a:rect l="l" t="t" r="r" b="b"/>
              <a:pathLst>
                <a:path w="2770" h="2803" extrusionOk="0">
                  <a:moveTo>
                    <a:pt x="2536" y="0"/>
                  </a:moveTo>
                  <a:lnTo>
                    <a:pt x="0" y="234"/>
                  </a:lnTo>
                  <a:lnTo>
                    <a:pt x="234" y="2802"/>
                  </a:lnTo>
                  <a:lnTo>
                    <a:pt x="2769" y="2535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95;p42">
              <a:extLst>
                <a:ext uri="{FF2B5EF4-FFF2-40B4-BE49-F238E27FC236}">
                  <a16:creationId xmlns:a16="http://schemas.microsoft.com/office/drawing/2014/main" id="{2F8D994D-C80C-0895-210C-049B197C2EDF}"/>
                </a:ext>
              </a:extLst>
            </p:cNvPr>
            <p:cNvSpPr/>
            <p:nvPr/>
          </p:nvSpPr>
          <p:spPr>
            <a:xfrm>
              <a:off x="7852725" y="3901550"/>
              <a:ext cx="70075" cy="68400"/>
            </a:xfrm>
            <a:custGeom>
              <a:avLst/>
              <a:gdLst/>
              <a:ahLst/>
              <a:cxnLst/>
              <a:rect l="l" t="t" r="r" b="b"/>
              <a:pathLst>
                <a:path w="2803" h="2736" extrusionOk="0">
                  <a:moveTo>
                    <a:pt x="2536" y="0"/>
                  </a:moveTo>
                  <a:lnTo>
                    <a:pt x="1" y="200"/>
                  </a:lnTo>
                  <a:lnTo>
                    <a:pt x="234" y="2735"/>
                  </a:lnTo>
                  <a:lnTo>
                    <a:pt x="2803" y="2535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96;p42">
              <a:extLst>
                <a:ext uri="{FF2B5EF4-FFF2-40B4-BE49-F238E27FC236}">
                  <a16:creationId xmlns:a16="http://schemas.microsoft.com/office/drawing/2014/main" id="{358B464F-A60D-23F2-D38E-9DA53089ADE9}"/>
                </a:ext>
              </a:extLst>
            </p:cNvPr>
            <p:cNvSpPr/>
            <p:nvPr/>
          </p:nvSpPr>
          <p:spPr>
            <a:xfrm>
              <a:off x="7916100" y="3894875"/>
              <a:ext cx="70075" cy="70075"/>
            </a:xfrm>
            <a:custGeom>
              <a:avLst/>
              <a:gdLst/>
              <a:ahLst/>
              <a:cxnLst/>
              <a:rect l="l" t="t" r="r" b="b"/>
              <a:pathLst>
                <a:path w="2803" h="2803" extrusionOk="0">
                  <a:moveTo>
                    <a:pt x="2603" y="0"/>
                  </a:moveTo>
                  <a:lnTo>
                    <a:pt x="1" y="267"/>
                  </a:lnTo>
                  <a:lnTo>
                    <a:pt x="268" y="2802"/>
                  </a:lnTo>
                  <a:lnTo>
                    <a:pt x="2803" y="2569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97;p42">
              <a:extLst>
                <a:ext uri="{FF2B5EF4-FFF2-40B4-BE49-F238E27FC236}">
                  <a16:creationId xmlns:a16="http://schemas.microsoft.com/office/drawing/2014/main" id="{B40FE5A1-0E33-3146-409C-EE857B106DA1}"/>
                </a:ext>
              </a:extLst>
            </p:cNvPr>
            <p:cNvSpPr/>
            <p:nvPr/>
          </p:nvSpPr>
          <p:spPr>
            <a:xfrm>
              <a:off x="7981150" y="3889875"/>
              <a:ext cx="68400" cy="69225"/>
            </a:xfrm>
            <a:custGeom>
              <a:avLst/>
              <a:gdLst/>
              <a:ahLst/>
              <a:cxnLst/>
              <a:rect l="l" t="t" r="r" b="b"/>
              <a:pathLst>
                <a:path w="2736" h="2769" extrusionOk="0">
                  <a:moveTo>
                    <a:pt x="2536" y="0"/>
                  </a:moveTo>
                  <a:lnTo>
                    <a:pt x="1" y="200"/>
                  </a:lnTo>
                  <a:lnTo>
                    <a:pt x="201" y="2769"/>
                  </a:lnTo>
                  <a:lnTo>
                    <a:pt x="2736" y="2502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8;p42">
              <a:extLst>
                <a:ext uri="{FF2B5EF4-FFF2-40B4-BE49-F238E27FC236}">
                  <a16:creationId xmlns:a16="http://schemas.microsoft.com/office/drawing/2014/main" id="{44E67422-6BB6-E0E9-FFDC-F8216E396297}"/>
                </a:ext>
              </a:extLst>
            </p:cNvPr>
            <p:cNvSpPr/>
            <p:nvPr/>
          </p:nvSpPr>
          <p:spPr>
            <a:xfrm>
              <a:off x="8049525" y="3947400"/>
              <a:ext cx="70075" cy="68425"/>
            </a:xfrm>
            <a:custGeom>
              <a:avLst/>
              <a:gdLst/>
              <a:ahLst/>
              <a:cxnLst/>
              <a:rect l="l" t="t" r="r" b="b"/>
              <a:pathLst>
                <a:path w="2803" h="2737" extrusionOk="0">
                  <a:moveTo>
                    <a:pt x="2536" y="1"/>
                  </a:moveTo>
                  <a:lnTo>
                    <a:pt x="1" y="201"/>
                  </a:lnTo>
                  <a:lnTo>
                    <a:pt x="268" y="2736"/>
                  </a:lnTo>
                  <a:lnTo>
                    <a:pt x="2803" y="2503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99;p42">
              <a:extLst>
                <a:ext uri="{FF2B5EF4-FFF2-40B4-BE49-F238E27FC236}">
                  <a16:creationId xmlns:a16="http://schemas.microsoft.com/office/drawing/2014/main" id="{04558CA7-D12F-5026-D549-B4B554E89A51}"/>
                </a:ext>
              </a:extLst>
            </p:cNvPr>
            <p:cNvSpPr/>
            <p:nvPr/>
          </p:nvSpPr>
          <p:spPr>
            <a:xfrm>
              <a:off x="8119575" y="4004950"/>
              <a:ext cx="70075" cy="68400"/>
            </a:xfrm>
            <a:custGeom>
              <a:avLst/>
              <a:gdLst/>
              <a:ahLst/>
              <a:cxnLst/>
              <a:rect l="l" t="t" r="r" b="b"/>
              <a:pathLst>
                <a:path w="2803" h="2736" extrusionOk="0">
                  <a:moveTo>
                    <a:pt x="2536" y="0"/>
                  </a:moveTo>
                  <a:lnTo>
                    <a:pt x="1" y="201"/>
                  </a:lnTo>
                  <a:lnTo>
                    <a:pt x="234" y="2736"/>
                  </a:lnTo>
                  <a:lnTo>
                    <a:pt x="2803" y="2502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00;p42">
              <a:extLst>
                <a:ext uri="{FF2B5EF4-FFF2-40B4-BE49-F238E27FC236}">
                  <a16:creationId xmlns:a16="http://schemas.microsoft.com/office/drawing/2014/main" id="{4FA4A55A-A222-3503-29CB-9798A813AB59}"/>
                </a:ext>
              </a:extLst>
            </p:cNvPr>
            <p:cNvSpPr/>
            <p:nvPr/>
          </p:nvSpPr>
          <p:spPr>
            <a:xfrm>
              <a:off x="8189625" y="4061650"/>
              <a:ext cx="68425" cy="69250"/>
            </a:xfrm>
            <a:custGeom>
              <a:avLst/>
              <a:gdLst/>
              <a:ahLst/>
              <a:cxnLst/>
              <a:rect l="l" t="t" r="r" b="b"/>
              <a:pathLst>
                <a:path w="2737" h="2770" extrusionOk="0">
                  <a:moveTo>
                    <a:pt x="2536" y="1"/>
                  </a:moveTo>
                  <a:lnTo>
                    <a:pt x="1" y="234"/>
                  </a:lnTo>
                  <a:lnTo>
                    <a:pt x="201" y="2769"/>
                  </a:lnTo>
                  <a:lnTo>
                    <a:pt x="2736" y="2569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01;p42">
              <a:extLst>
                <a:ext uri="{FF2B5EF4-FFF2-40B4-BE49-F238E27FC236}">
                  <a16:creationId xmlns:a16="http://schemas.microsoft.com/office/drawing/2014/main" id="{D96CEF02-0D40-F87D-0FFD-6B9B8CF0FD24}"/>
                </a:ext>
              </a:extLst>
            </p:cNvPr>
            <p:cNvSpPr/>
            <p:nvPr/>
          </p:nvSpPr>
          <p:spPr>
            <a:xfrm>
              <a:off x="8194650" y="4125875"/>
              <a:ext cx="70075" cy="68400"/>
            </a:xfrm>
            <a:custGeom>
              <a:avLst/>
              <a:gdLst/>
              <a:ahLst/>
              <a:cxnLst/>
              <a:rect l="l" t="t" r="r" b="b"/>
              <a:pathLst>
                <a:path w="2803" h="2736" extrusionOk="0">
                  <a:moveTo>
                    <a:pt x="2535" y="0"/>
                  </a:moveTo>
                  <a:lnTo>
                    <a:pt x="0" y="200"/>
                  </a:lnTo>
                  <a:lnTo>
                    <a:pt x="234" y="2735"/>
                  </a:lnTo>
                  <a:lnTo>
                    <a:pt x="2802" y="2502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2;p42">
              <a:extLst>
                <a:ext uri="{FF2B5EF4-FFF2-40B4-BE49-F238E27FC236}">
                  <a16:creationId xmlns:a16="http://schemas.microsoft.com/office/drawing/2014/main" id="{C47C0C0B-C5A4-C891-F627-FB620E8BF04F}"/>
                </a:ext>
              </a:extLst>
            </p:cNvPr>
            <p:cNvSpPr/>
            <p:nvPr/>
          </p:nvSpPr>
          <p:spPr>
            <a:xfrm>
              <a:off x="8200475" y="4188400"/>
              <a:ext cx="70075" cy="69250"/>
            </a:xfrm>
            <a:custGeom>
              <a:avLst/>
              <a:gdLst/>
              <a:ahLst/>
              <a:cxnLst/>
              <a:rect l="l" t="t" r="r" b="b"/>
              <a:pathLst>
                <a:path w="2803" h="2770" extrusionOk="0">
                  <a:moveTo>
                    <a:pt x="2569" y="1"/>
                  </a:moveTo>
                  <a:lnTo>
                    <a:pt x="1" y="234"/>
                  </a:lnTo>
                  <a:lnTo>
                    <a:pt x="267" y="2770"/>
                  </a:lnTo>
                  <a:lnTo>
                    <a:pt x="2803" y="2536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3;p42">
              <a:extLst>
                <a:ext uri="{FF2B5EF4-FFF2-40B4-BE49-F238E27FC236}">
                  <a16:creationId xmlns:a16="http://schemas.microsoft.com/office/drawing/2014/main" id="{37C05AA6-980E-C650-3E04-9F079E10E458}"/>
                </a:ext>
              </a:extLst>
            </p:cNvPr>
            <p:cNvSpPr/>
            <p:nvPr/>
          </p:nvSpPr>
          <p:spPr>
            <a:xfrm>
              <a:off x="8207150" y="4251800"/>
              <a:ext cx="68400" cy="68400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2536" y="0"/>
                  </a:moveTo>
                  <a:lnTo>
                    <a:pt x="0" y="234"/>
                  </a:lnTo>
                  <a:lnTo>
                    <a:pt x="201" y="2735"/>
                  </a:lnTo>
                  <a:lnTo>
                    <a:pt x="2736" y="2535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04;p42">
              <a:extLst>
                <a:ext uri="{FF2B5EF4-FFF2-40B4-BE49-F238E27FC236}">
                  <a16:creationId xmlns:a16="http://schemas.microsoft.com/office/drawing/2014/main" id="{0D5376AB-6F98-795A-15E4-3430485B1B6D}"/>
                </a:ext>
              </a:extLst>
            </p:cNvPr>
            <p:cNvSpPr/>
            <p:nvPr/>
          </p:nvSpPr>
          <p:spPr>
            <a:xfrm>
              <a:off x="8212150" y="4315175"/>
              <a:ext cx="70075" cy="69225"/>
            </a:xfrm>
            <a:custGeom>
              <a:avLst/>
              <a:gdLst/>
              <a:ahLst/>
              <a:cxnLst/>
              <a:rect l="l" t="t" r="r" b="b"/>
              <a:pathLst>
                <a:path w="2803" h="2769" extrusionOk="0">
                  <a:moveTo>
                    <a:pt x="2536" y="0"/>
                  </a:moveTo>
                  <a:lnTo>
                    <a:pt x="1" y="200"/>
                  </a:lnTo>
                  <a:lnTo>
                    <a:pt x="267" y="2769"/>
                  </a:lnTo>
                  <a:lnTo>
                    <a:pt x="2803" y="2502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5;p42">
              <a:extLst>
                <a:ext uri="{FF2B5EF4-FFF2-40B4-BE49-F238E27FC236}">
                  <a16:creationId xmlns:a16="http://schemas.microsoft.com/office/drawing/2014/main" id="{0A37D1BE-435F-8170-5910-2B7485B61BFE}"/>
                </a:ext>
              </a:extLst>
            </p:cNvPr>
            <p:cNvSpPr/>
            <p:nvPr/>
          </p:nvSpPr>
          <p:spPr>
            <a:xfrm>
              <a:off x="8218825" y="4377725"/>
              <a:ext cx="69250" cy="70075"/>
            </a:xfrm>
            <a:custGeom>
              <a:avLst/>
              <a:gdLst/>
              <a:ahLst/>
              <a:cxnLst/>
              <a:rect l="l" t="t" r="r" b="b"/>
              <a:pathLst>
                <a:path w="2770" h="2803" extrusionOk="0">
                  <a:moveTo>
                    <a:pt x="2536" y="0"/>
                  </a:moveTo>
                  <a:lnTo>
                    <a:pt x="0" y="267"/>
                  </a:lnTo>
                  <a:lnTo>
                    <a:pt x="234" y="2802"/>
                  </a:lnTo>
                  <a:lnTo>
                    <a:pt x="2769" y="2535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6;p42">
              <a:extLst>
                <a:ext uri="{FF2B5EF4-FFF2-40B4-BE49-F238E27FC236}">
                  <a16:creationId xmlns:a16="http://schemas.microsoft.com/office/drawing/2014/main" id="{898D2EE8-B9CE-8426-4940-450434D605F9}"/>
                </a:ext>
              </a:extLst>
            </p:cNvPr>
            <p:cNvSpPr/>
            <p:nvPr/>
          </p:nvSpPr>
          <p:spPr>
            <a:xfrm>
              <a:off x="8224650" y="4441100"/>
              <a:ext cx="69250" cy="69225"/>
            </a:xfrm>
            <a:custGeom>
              <a:avLst/>
              <a:gdLst/>
              <a:ahLst/>
              <a:cxnLst/>
              <a:rect l="l" t="t" r="r" b="b"/>
              <a:pathLst>
                <a:path w="2770" h="2769" extrusionOk="0">
                  <a:moveTo>
                    <a:pt x="2536" y="0"/>
                  </a:moveTo>
                  <a:lnTo>
                    <a:pt x="1" y="267"/>
                  </a:lnTo>
                  <a:lnTo>
                    <a:pt x="201" y="2769"/>
                  </a:lnTo>
                  <a:lnTo>
                    <a:pt x="2770" y="2569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7;p42">
              <a:extLst>
                <a:ext uri="{FF2B5EF4-FFF2-40B4-BE49-F238E27FC236}">
                  <a16:creationId xmlns:a16="http://schemas.microsoft.com/office/drawing/2014/main" id="{A915B92F-5984-6A13-4578-26A8348A5095}"/>
                </a:ext>
              </a:extLst>
            </p:cNvPr>
            <p:cNvSpPr/>
            <p:nvPr/>
          </p:nvSpPr>
          <p:spPr>
            <a:xfrm>
              <a:off x="8229675" y="4505300"/>
              <a:ext cx="70075" cy="68400"/>
            </a:xfrm>
            <a:custGeom>
              <a:avLst/>
              <a:gdLst/>
              <a:ahLst/>
              <a:cxnLst/>
              <a:rect l="l" t="t" r="r" b="b"/>
              <a:pathLst>
                <a:path w="2803" h="2736" extrusionOk="0">
                  <a:moveTo>
                    <a:pt x="2569" y="1"/>
                  </a:moveTo>
                  <a:lnTo>
                    <a:pt x="0" y="201"/>
                  </a:lnTo>
                  <a:lnTo>
                    <a:pt x="267" y="2736"/>
                  </a:lnTo>
                  <a:lnTo>
                    <a:pt x="2802" y="2503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08;p42">
              <a:extLst>
                <a:ext uri="{FF2B5EF4-FFF2-40B4-BE49-F238E27FC236}">
                  <a16:creationId xmlns:a16="http://schemas.microsoft.com/office/drawing/2014/main" id="{32F07449-3ED5-C19E-F7CF-8ED31E28CAC9}"/>
                </a:ext>
              </a:extLst>
            </p:cNvPr>
            <p:cNvSpPr/>
            <p:nvPr/>
          </p:nvSpPr>
          <p:spPr>
            <a:xfrm>
              <a:off x="8172950" y="4573700"/>
              <a:ext cx="68425" cy="69225"/>
            </a:xfrm>
            <a:custGeom>
              <a:avLst/>
              <a:gdLst/>
              <a:ahLst/>
              <a:cxnLst/>
              <a:rect l="l" t="t" r="r" b="b"/>
              <a:pathLst>
                <a:path w="2737" h="2769" extrusionOk="0">
                  <a:moveTo>
                    <a:pt x="2536" y="0"/>
                  </a:moveTo>
                  <a:lnTo>
                    <a:pt x="1" y="267"/>
                  </a:lnTo>
                  <a:lnTo>
                    <a:pt x="201" y="2769"/>
                  </a:lnTo>
                  <a:lnTo>
                    <a:pt x="2736" y="2535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9;p42">
              <a:extLst>
                <a:ext uri="{FF2B5EF4-FFF2-40B4-BE49-F238E27FC236}">
                  <a16:creationId xmlns:a16="http://schemas.microsoft.com/office/drawing/2014/main" id="{83A33383-C871-CF66-A92F-184BA8C68215}"/>
                </a:ext>
              </a:extLst>
            </p:cNvPr>
            <p:cNvSpPr/>
            <p:nvPr/>
          </p:nvSpPr>
          <p:spPr>
            <a:xfrm>
              <a:off x="8114575" y="4642900"/>
              <a:ext cx="69250" cy="69250"/>
            </a:xfrm>
            <a:custGeom>
              <a:avLst/>
              <a:gdLst/>
              <a:ahLst/>
              <a:cxnLst/>
              <a:rect l="l" t="t" r="r" b="b"/>
              <a:pathLst>
                <a:path w="2770" h="2770" extrusionOk="0">
                  <a:moveTo>
                    <a:pt x="2536" y="1"/>
                  </a:moveTo>
                  <a:lnTo>
                    <a:pt x="1" y="234"/>
                  </a:lnTo>
                  <a:lnTo>
                    <a:pt x="234" y="2769"/>
                  </a:lnTo>
                  <a:lnTo>
                    <a:pt x="2769" y="2536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10;p42">
              <a:extLst>
                <a:ext uri="{FF2B5EF4-FFF2-40B4-BE49-F238E27FC236}">
                  <a16:creationId xmlns:a16="http://schemas.microsoft.com/office/drawing/2014/main" id="{646E7CEA-3B6F-2311-B40F-BC0D5331539B}"/>
                </a:ext>
              </a:extLst>
            </p:cNvPr>
            <p:cNvSpPr/>
            <p:nvPr/>
          </p:nvSpPr>
          <p:spPr>
            <a:xfrm>
              <a:off x="8057050" y="4712125"/>
              <a:ext cx="70075" cy="69225"/>
            </a:xfrm>
            <a:custGeom>
              <a:avLst/>
              <a:gdLst/>
              <a:ahLst/>
              <a:cxnLst/>
              <a:rect l="l" t="t" r="r" b="b"/>
              <a:pathLst>
                <a:path w="2803" h="2769" extrusionOk="0">
                  <a:moveTo>
                    <a:pt x="2535" y="0"/>
                  </a:moveTo>
                  <a:lnTo>
                    <a:pt x="0" y="234"/>
                  </a:lnTo>
                  <a:lnTo>
                    <a:pt x="234" y="2769"/>
                  </a:lnTo>
                  <a:lnTo>
                    <a:pt x="2802" y="2502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11;p42">
              <a:extLst>
                <a:ext uri="{FF2B5EF4-FFF2-40B4-BE49-F238E27FC236}">
                  <a16:creationId xmlns:a16="http://schemas.microsoft.com/office/drawing/2014/main" id="{D7038097-A8CE-677D-AFA4-A43B963F2174}"/>
                </a:ext>
              </a:extLst>
            </p:cNvPr>
            <p:cNvSpPr/>
            <p:nvPr/>
          </p:nvSpPr>
          <p:spPr>
            <a:xfrm>
              <a:off x="7993650" y="4717950"/>
              <a:ext cx="69250" cy="69250"/>
            </a:xfrm>
            <a:custGeom>
              <a:avLst/>
              <a:gdLst/>
              <a:ahLst/>
              <a:cxnLst/>
              <a:rect l="l" t="t" r="r" b="b"/>
              <a:pathLst>
                <a:path w="2770" h="2770" extrusionOk="0">
                  <a:moveTo>
                    <a:pt x="2536" y="1"/>
                  </a:moveTo>
                  <a:lnTo>
                    <a:pt x="1" y="234"/>
                  </a:lnTo>
                  <a:lnTo>
                    <a:pt x="234" y="2769"/>
                  </a:lnTo>
                  <a:lnTo>
                    <a:pt x="2770" y="2536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12;p42">
              <a:extLst>
                <a:ext uri="{FF2B5EF4-FFF2-40B4-BE49-F238E27FC236}">
                  <a16:creationId xmlns:a16="http://schemas.microsoft.com/office/drawing/2014/main" id="{37B2A1D6-8938-5F73-3B8D-5FA06474DFAB}"/>
                </a:ext>
              </a:extLst>
            </p:cNvPr>
            <p:cNvSpPr/>
            <p:nvPr/>
          </p:nvSpPr>
          <p:spPr>
            <a:xfrm>
              <a:off x="7923600" y="4660425"/>
              <a:ext cx="70075" cy="70075"/>
            </a:xfrm>
            <a:custGeom>
              <a:avLst/>
              <a:gdLst/>
              <a:ahLst/>
              <a:cxnLst/>
              <a:rect l="l" t="t" r="r" b="b"/>
              <a:pathLst>
                <a:path w="2803" h="2803" extrusionOk="0">
                  <a:moveTo>
                    <a:pt x="2536" y="0"/>
                  </a:moveTo>
                  <a:lnTo>
                    <a:pt x="1" y="234"/>
                  </a:lnTo>
                  <a:lnTo>
                    <a:pt x="234" y="2802"/>
                  </a:lnTo>
                  <a:lnTo>
                    <a:pt x="2803" y="2535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13;p42">
              <a:extLst>
                <a:ext uri="{FF2B5EF4-FFF2-40B4-BE49-F238E27FC236}">
                  <a16:creationId xmlns:a16="http://schemas.microsoft.com/office/drawing/2014/main" id="{2B251D4C-59D8-1E5B-7A5A-1F9A2FF5CE32}"/>
                </a:ext>
              </a:extLst>
            </p:cNvPr>
            <p:cNvSpPr/>
            <p:nvPr/>
          </p:nvSpPr>
          <p:spPr>
            <a:xfrm>
              <a:off x="7860225" y="4666250"/>
              <a:ext cx="69250" cy="69250"/>
            </a:xfrm>
            <a:custGeom>
              <a:avLst/>
              <a:gdLst/>
              <a:ahLst/>
              <a:cxnLst/>
              <a:rect l="l" t="t" r="r" b="b"/>
              <a:pathLst>
                <a:path w="2770" h="2770" extrusionOk="0">
                  <a:moveTo>
                    <a:pt x="2536" y="1"/>
                  </a:moveTo>
                  <a:lnTo>
                    <a:pt x="1" y="234"/>
                  </a:lnTo>
                  <a:lnTo>
                    <a:pt x="234" y="2769"/>
                  </a:lnTo>
                  <a:lnTo>
                    <a:pt x="2769" y="2569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14;p42">
              <a:extLst>
                <a:ext uri="{FF2B5EF4-FFF2-40B4-BE49-F238E27FC236}">
                  <a16:creationId xmlns:a16="http://schemas.microsoft.com/office/drawing/2014/main" id="{0CA643DB-D731-5F4F-12E3-4609BA58DFB2}"/>
                </a:ext>
              </a:extLst>
            </p:cNvPr>
            <p:cNvSpPr/>
            <p:nvPr/>
          </p:nvSpPr>
          <p:spPr>
            <a:xfrm>
              <a:off x="7790175" y="4609550"/>
              <a:ext cx="70075" cy="68400"/>
            </a:xfrm>
            <a:custGeom>
              <a:avLst/>
              <a:gdLst/>
              <a:ahLst/>
              <a:cxnLst/>
              <a:rect l="l" t="t" r="r" b="b"/>
              <a:pathLst>
                <a:path w="2803" h="2736" extrusionOk="0">
                  <a:moveTo>
                    <a:pt x="2569" y="0"/>
                  </a:moveTo>
                  <a:lnTo>
                    <a:pt x="1" y="201"/>
                  </a:lnTo>
                  <a:lnTo>
                    <a:pt x="234" y="2736"/>
                  </a:lnTo>
                  <a:lnTo>
                    <a:pt x="2803" y="2502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15;p42">
              <a:extLst>
                <a:ext uri="{FF2B5EF4-FFF2-40B4-BE49-F238E27FC236}">
                  <a16:creationId xmlns:a16="http://schemas.microsoft.com/office/drawing/2014/main" id="{AA28648A-8327-A165-0729-F61AE55AA477}"/>
                </a:ext>
              </a:extLst>
            </p:cNvPr>
            <p:cNvSpPr/>
            <p:nvPr/>
          </p:nvSpPr>
          <p:spPr>
            <a:xfrm>
              <a:off x="7720975" y="4552000"/>
              <a:ext cx="69225" cy="68400"/>
            </a:xfrm>
            <a:custGeom>
              <a:avLst/>
              <a:gdLst/>
              <a:ahLst/>
              <a:cxnLst/>
              <a:rect l="l" t="t" r="r" b="b"/>
              <a:pathLst>
                <a:path w="2769" h="2736" extrusionOk="0">
                  <a:moveTo>
                    <a:pt x="2569" y="1"/>
                  </a:moveTo>
                  <a:lnTo>
                    <a:pt x="0" y="201"/>
                  </a:lnTo>
                  <a:lnTo>
                    <a:pt x="234" y="2736"/>
                  </a:lnTo>
                  <a:lnTo>
                    <a:pt x="2769" y="2503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16;p42">
              <a:extLst>
                <a:ext uri="{FF2B5EF4-FFF2-40B4-BE49-F238E27FC236}">
                  <a16:creationId xmlns:a16="http://schemas.microsoft.com/office/drawing/2014/main" id="{A23D7DFB-C976-9AE8-FC5C-23FB63640977}"/>
                </a:ext>
              </a:extLst>
            </p:cNvPr>
            <p:cNvSpPr/>
            <p:nvPr/>
          </p:nvSpPr>
          <p:spPr>
            <a:xfrm>
              <a:off x="7651750" y="4494475"/>
              <a:ext cx="69250" cy="69225"/>
            </a:xfrm>
            <a:custGeom>
              <a:avLst/>
              <a:gdLst/>
              <a:ahLst/>
              <a:cxnLst/>
              <a:rect l="l" t="t" r="r" b="b"/>
              <a:pathLst>
                <a:path w="2770" h="2769" extrusionOk="0">
                  <a:moveTo>
                    <a:pt x="2536" y="0"/>
                  </a:moveTo>
                  <a:lnTo>
                    <a:pt x="1" y="200"/>
                  </a:lnTo>
                  <a:lnTo>
                    <a:pt x="234" y="2769"/>
                  </a:lnTo>
                  <a:lnTo>
                    <a:pt x="2769" y="2502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17;p42">
              <a:extLst>
                <a:ext uri="{FF2B5EF4-FFF2-40B4-BE49-F238E27FC236}">
                  <a16:creationId xmlns:a16="http://schemas.microsoft.com/office/drawing/2014/main" id="{6E75F1C7-A05C-DBAC-4794-A0CC1F61D840}"/>
                </a:ext>
              </a:extLst>
            </p:cNvPr>
            <p:cNvSpPr/>
            <p:nvPr/>
          </p:nvSpPr>
          <p:spPr>
            <a:xfrm>
              <a:off x="7587550" y="4499475"/>
              <a:ext cx="70075" cy="70075"/>
            </a:xfrm>
            <a:custGeom>
              <a:avLst/>
              <a:gdLst/>
              <a:ahLst/>
              <a:cxnLst/>
              <a:rect l="l" t="t" r="r" b="b"/>
              <a:pathLst>
                <a:path w="2803" h="2803" extrusionOk="0">
                  <a:moveTo>
                    <a:pt x="2569" y="0"/>
                  </a:moveTo>
                  <a:lnTo>
                    <a:pt x="0" y="267"/>
                  </a:lnTo>
                  <a:lnTo>
                    <a:pt x="267" y="2802"/>
                  </a:lnTo>
                  <a:lnTo>
                    <a:pt x="2802" y="2569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18;p42">
              <a:extLst>
                <a:ext uri="{FF2B5EF4-FFF2-40B4-BE49-F238E27FC236}">
                  <a16:creationId xmlns:a16="http://schemas.microsoft.com/office/drawing/2014/main" id="{F7C4DA89-B084-6FF4-BCF7-7B140F4B1E36}"/>
                </a:ext>
              </a:extLst>
            </p:cNvPr>
            <p:cNvSpPr/>
            <p:nvPr/>
          </p:nvSpPr>
          <p:spPr>
            <a:xfrm>
              <a:off x="7524150" y="4506150"/>
              <a:ext cx="70075" cy="68400"/>
            </a:xfrm>
            <a:custGeom>
              <a:avLst/>
              <a:gdLst/>
              <a:ahLst/>
              <a:cxnLst/>
              <a:rect l="l" t="t" r="r" b="b"/>
              <a:pathLst>
                <a:path w="2803" h="2736" extrusionOk="0">
                  <a:moveTo>
                    <a:pt x="2536" y="0"/>
                  </a:moveTo>
                  <a:lnTo>
                    <a:pt x="1" y="200"/>
                  </a:lnTo>
                  <a:lnTo>
                    <a:pt x="268" y="2735"/>
                  </a:lnTo>
                  <a:lnTo>
                    <a:pt x="2803" y="2535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19;p42">
              <a:extLst>
                <a:ext uri="{FF2B5EF4-FFF2-40B4-BE49-F238E27FC236}">
                  <a16:creationId xmlns:a16="http://schemas.microsoft.com/office/drawing/2014/main" id="{C78F0BE9-7FD6-C684-3208-C8144FA26B78}"/>
                </a:ext>
              </a:extLst>
            </p:cNvPr>
            <p:cNvSpPr/>
            <p:nvPr/>
          </p:nvSpPr>
          <p:spPr>
            <a:xfrm>
              <a:off x="7761000" y="4155050"/>
              <a:ext cx="324425" cy="321925"/>
            </a:xfrm>
            <a:custGeom>
              <a:avLst/>
              <a:gdLst/>
              <a:ahLst/>
              <a:cxnLst/>
              <a:rect l="l" t="t" r="r" b="b"/>
              <a:pathLst>
                <a:path w="12977" h="12877" fill="none" extrusionOk="0">
                  <a:moveTo>
                    <a:pt x="10408" y="7339"/>
                  </a:moveTo>
                  <a:lnTo>
                    <a:pt x="12976" y="7072"/>
                  </a:lnTo>
                  <a:lnTo>
                    <a:pt x="12709" y="4571"/>
                  </a:lnTo>
                  <a:lnTo>
                    <a:pt x="10174" y="4771"/>
                  </a:lnTo>
                  <a:lnTo>
                    <a:pt x="9974" y="2269"/>
                  </a:lnTo>
                  <a:lnTo>
                    <a:pt x="7406" y="2502"/>
                  </a:lnTo>
                  <a:lnTo>
                    <a:pt x="7172" y="1"/>
                  </a:lnTo>
                  <a:lnTo>
                    <a:pt x="4637" y="201"/>
                  </a:lnTo>
                  <a:lnTo>
                    <a:pt x="4870" y="2736"/>
                  </a:lnTo>
                  <a:lnTo>
                    <a:pt x="2335" y="3003"/>
                  </a:lnTo>
                  <a:lnTo>
                    <a:pt x="2535" y="5505"/>
                  </a:lnTo>
                  <a:lnTo>
                    <a:pt x="0" y="5738"/>
                  </a:lnTo>
                  <a:lnTo>
                    <a:pt x="234" y="8273"/>
                  </a:lnTo>
                  <a:lnTo>
                    <a:pt x="2802" y="8040"/>
                  </a:lnTo>
                  <a:lnTo>
                    <a:pt x="3036" y="10575"/>
                  </a:lnTo>
                  <a:lnTo>
                    <a:pt x="5571" y="10308"/>
                  </a:lnTo>
                  <a:lnTo>
                    <a:pt x="5804" y="12877"/>
                  </a:lnTo>
                  <a:lnTo>
                    <a:pt x="8340" y="12610"/>
                  </a:lnTo>
                  <a:lnTo>
                    <a:pt x="8139" y="10075"/>
                  </a:lnTo>
                  <a:lnTo>
                    <a:pt x="10675" y="9874"/>
                  </a:lnTo>
                  <a:close/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20;p42">
              <a:extLst>
                <a:ext uri="{FF2B5EF4-FFF2-40B4-BE49-F238E27FC236}">
                  <a16:creationId xmlns:a16="http://schemas.microsoft.com/office/drawing/2014/main" id="{EE94EBBC-A87E-1611-DA40-CE0B7E147516}"/>
                </a:ext>
              </a:extLst>
            </p:cNvPr>
            <p:cNvSpPr/>
            <p:nvPr/>
          </p:nvSpPr>
          <p:spPr>
            <a:xfrm>
              <a:off x="6933750" y="4230950"/>
              <a:ext cx="323575" cy="321925"/>
            </a:xfrm>
            <a:custGeom>
              <a:avLst/>
              <a:gdLst/>
              <a:ahLst/>
              <a:cxnLst/>
              <a:rect l="l" t="t" r="r" b="b"/>
              <a:pathLst>
                <a:path w="12943" h="12877" fill="none" extrusionOk="0">
                  <a:moveTo>
                    <a:pt x="12943" y="7139"/>
                  </a:moveTo>
                  <a:lnTo>
                    <a:pt x="12742" y="4570"/>
                  </a:lnTo>
                  <a:lnTo>
                    <a:pt x="10207" y="4770"/>
                  </a:lnTo>
                  <a:lnTo>
                    <a:pt x="7639" y="5037"/>
                  </a:lnTo>
                  <a:lnTo>
                    <a:pt x="7405" y="2502"/>
                  </a:lnTo>
                  <a:lnTo>
                    <a:pt x="7138" y="0"/>
                  </a:lnTo>
                  <a:lnTo>
                    <a:pt x="4603" y="200"/>
                  </a:lnTo>
                  <a:lnTo>
                    <a:pt x="4870" y="2735"/>
                  </a:lnTo>
                  <a:lnTo>
                    <a:pt x="5104" y="5304"/>
                  </a:lnTo>
                  <a:lnTo>
                    <a:pt x="2569" y="5504"/>
                  </a:lnTo>
                  <a:lnTo>
                    <a:pt x="0" y="5738"/>
                  </a:lnTo>
                  <a:lnTo>
                    <a:pt x="234" y="8306"/>
                  </a:lnTo>
                  <a:lnTo>
                    <a:pt x="2769" y="8039"/>
                  </a:lnTo>
                  <a:lnTo>
                    <a:pt x="5304" y="7806"/>
                  </a:lnTo>
                  <a:lnTo>
                    <a:pt x="5571" y="10341"/>
                  </a:lnTo>
                  <a:lnTo>
                    <a:pt x="5804" y="12876"/>
                  </a:lnTo>
                  <a:lnTo>
                    <a:pt x="8373" y="12643"/>
                  </a:lnTo>
                  <a:lnTo>
                    <a:pt x="8106" y="10074"/>
                  </a:lnTo>
                  <a:lnTo>
                    <a:pt x="7872" y="7572"/>
                  </a:lnTo>
                  <a:lnTo>
                    <a:pt x="10407" y="7339"/>
                  </a:lnTo>
                  <a:close/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1940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Discussion Questions</a:t>
            </a:r>
            <a:endParaRPr dirty="0"/>
          </a:p>
        </p:txBody>
      </p:sp>
      <p:sp>
        <p:nvSpPr>
          <p:cNvPr id="857" name="Google Shape;857;p42"/>
          <p:cNvSpPr txBox="1">
            <a:spLocks noGrp="1"/>
          </p:cNvSpPr>
          <p:nvPr>
            <p:ph type="body" idx="1"/>
          </p:nvPr>
        </p:nvSpPr>
        <p:spPr>
          <a:xfrm>
            <a:off x="457366" y="1144008"/>
            <a:ext cx="8229268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sz="1600" dirty="0">
                <a:solidFill>
                  <a:schemeClr val="dk1"/>
                </a:solidFill>
              </a:rPr>
              <a:t>Is the traffic analysis in this paper sufficient?</a:t>
            </a:r>
          </a:p>
          <a:p>
            <a:pPr marL="342900" indent="-34290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sz="1600" dirty="0">
                <a:solidFill>
                  <a:schemeClr val="dk1"/>
                </a:solidFill>
              </a:rPr>
              <a:t>Is </a:t>
            </a:r>
            <a:r>
              <a:rPr lang="en-CA" sz="1600" dirty="0" err="1">
                <a:solidFill>
                  <a:schemeClr val="dk1"/>
                </a:solidFill>
              </a:rPr>
              <a:t>Camoufler</a:t>
            </a:r>
            <a:r>
              <a:rPr lang="en-CA" sz="1600" dirty="0">
                <a:solidFill>
                  <a:schemeClr val="dk1"/>
                </a:solidFill>
              </a:rPr>
              <a:t> effective against an End-To-Middle encrypted IM provider that colludes with the nation-state adversary?</a:t>
            </a:r>
          </a:p>
          <a:p>
            <a:pPr marL="342900" indent="-34290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sz="1600" dirty="0">
                <a:solidFill>
                  <a:schemeClr val="dk1"/>
                </a:solidFill>
              </a:rPr>
              <a:t>How might IM providers react if </a:t>
            </a:r>
            <a:r>
              <a:rPr lang="en-CA" sz="1600" dirty="0" err="1">
                <a:solidFill>
                  <a:schemeClr val="dk1"/>
                </a:solidFill>
              </a:rPr>
              <a:t>Camoufler</a:t>
            </a:r>
            <a:r>
              <a:rPr lang="en-CA" sz="1600" dirty="0">
                <a:solidFill>
                  <a:schemeClr val="dk1"/>
                </a:solidFill>
              </a:rPr>
              <a:t> gained mass adoption?</a:t>
            </a:r>
          </a:p>
          <a:p>
            <a:pPr marL="342900" indent="-34290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sz="1600" dirty="0">
                <a:solidFill>
                  <a:schemeClr val="dk1"/>
                </a:solidFill>
              </a:rPr>
              <a:t>Was it a good choice to limit </a:t>
            </a:r>
            <a:r>
              <a:rPr lang="en-CA" sz="1600" dirty="0" err="1">
                <a:solidFill>
                  <a:schemeClr val="dk1"/>
                </a:solidFill>
              </a:rPr>
              <a:t>Camoufler</a:t>
            </a:r>
            <a:r>
              <a:rPr lang="en-CA" sz="1600" dirty="0">
                <a:solidFill>
                  <a:schemeClr val="dk1"/>
                </a:solidFill>
              </a:rPr>
              <a:t> to HTTP(S)?</a:t>
            </a:r>
          </a:p>
          <a:p>
            <a:pPr marL="342900" indent="-34290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sz="1600" dirty="0">
                <a:solidFill>
                  <a:schemeClr val="dk1"/>
                </a:solidFill>
              </a:rPr>
              <a:t>Should paper authors have a responsibility to open-source their prototypes?</a:t>
            </a:r>
          </a:p>
        </p:txBody>
      </p:sp>
      <p:grpSp>
        <p:nvGrpSpPr>
          <p:cNvPr id="2" name="Google Shape;1077;p49">
            <a:extLst>
              <a:ext uri="{FF2B5EF4-FFF2-40B4-BE49-F238E27FC236}">
                <a16:creationId xmlns:a16="http://schemas.microsoft.com/office/drawing/2014/main" id="{E9829828-34DE-63C7-9451-EC98C56B7013}"/>
              </a:ext>
            </a:extLst>
          </p:cNvPr>
          <p:cNvGrpSpPr/>
          <p:nvPr/>
        </p:nvGrpSpPr>
        <p:grpSpPr>
          <a:xfrm>
            <a:off x="720000" y="830569"/>
            <a:ext cx="595509" cy="500596"/>
            <a:chOff x="5800150" y="2362975"/>
            <a:chExt cx="209325" cy="175975"/>
          </a:xfrm>
        </p:grpSpPr>
        <p:sp>
          <p:nvSpPr>
            <p:cNvPr id="3" name="Google Shape;1078;p49">
              <a:extLst>
                <a:ext uri="{FF2B5EF4-FFF2-40B4-BE49-F238E27FC236}">
                  <a16:creationId xmlns:a16="http://schemas.microsoft.com/office/drawing/2014/main" id="{A1E08A67-50D9-54C4-A1CB-B13344D0B0F8}"/>
                </a:ext>
              </a:extLst>
            </p:cNvPr>
            <p:cNvSpPr/>
            <p:nvPr/>
          </p:nvSpPr>
          <p:spPr>
            <a:xfrm>
              <a:off x="5847675" y="2475550"/>
              <a:ext cx="32550" cy="31700"/>
            </a:xfrm>
            <a:custGeom>
              <a:avLst/>
              <a:gdLst/>
              <a:ahLst/>
              <a:cxnLst/>
              <a:rect l="l" t="t" r="r" b="b"/>
              <a:pathLst>
                <a:path w="1302" h="1268" extrusionOk="0">
                  <a:moveTo>
                    <a:pt x="1" y="0"/>
                  </a:moveTo>
                  <a:lnTo>
                    <a:pt x="1" y="601"/>
                  </a:lnTo>
                  <a:lnTo>
                    <a:pt x="668" y="601"/>
                  </a:lnTo>
                  <a:lnTo>
                    <a:pt x="668" y="0"/>
                  </a:lnTo>
                  <a:close/>
                  <a:moveTo>
                    <a:pt x="668" y="601"/>
                  </a:moveTo>
                  <a:lnTo>
                    <a:pt x="668" y="1268"/>
                  </a:lnTo>
                  <a:lnTo>
                    <a:pt x="1302" y="1268"/>
                  </a:lnTo>
                  <a:lnTo>
                    <a:pt x="1302" y="6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79;p49">
              <a:extLst>
                <a:ext uri="{FF2B5EF4-FFF2-40B4-BE49-F238E27FC236}">
                  <a16:creationId xmlns:a16="http://schemas.microsoft.com/office/drawing/2014/main" id="{00D1E82C-A376-AACA-1379-859D8DFFDA48}"/>
                </a:ext>
              </a:extLst>
            </p:cNvPr>
            <p:cNvSpPr/>
            <p:nvPr/>
          </p:nvSpPr>
          <p:spPr>
            <a:xfrm>
              <a:off x="5816825" y="2443025"/>
              <a:ext cx="30875" cy="32550"/>
            </a:xfrm>
            <a:custGeom>
              <a:avLst/>
              <a:gdLst/>
              <a:ahLst/>
              <a:cxnLst/>
              <a:rect l="l" t="t" r="r" b="b"/>
              <a:pathLst>
                <a:path w="1235" h="1302" extrusionOk="0">
                  <a:moveTo>
                    <a:pt x="0" y="0"/>
                  </a:moveTo>
                  <a:lnTo>
                    <a:pt x="0" y="634"/>
                  </a:lnTo>
                  <a:lnTo>
                    <a:pt x="601" y="634"/>
                  </a:lnTo>
                  <a:lnTo>
                    <a:pt x="601" y="0"/>
                  </a:lnTo>
                  <a:close/>
                  <a:moveTo>
                    <a:pt x="601" y="634"/>
                  </a:moveTo>
                  <a:lnTo>
                    <a:pt x="601" y="1301"/>
                  </a:lnTo>
                  <a:lnTo>
                    <a:pt x="1235" y="1301"/>
                  </a:lnTo>
                  <a:lnTo>
                    <a:pt x="1235" y="6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80;p49">
              <a:extLst>
                <a:ext uri="{FF2B5EF4-FFF2-40B4-BE49-F238E27FC236}">
                  <a16:creationId xmlns:a16="http://schemas.microsoft.com/office/drawing/2014/main" id="{66D9A23A-08A4-47A6-7E2C-9E08C0430F6F}"/>
                </a:ext>
              </a:extLst>
            </p:cNvPr>
            <p:cNvSpPr/>
            <p:nvPr/>
          </p:nvSpPr>
          <p:spPr>
            <a:xfrm>
              <a:off x="5800150" y="2377975"/>
              <a:ext cx="31700" cy="65075"/>
            </a:xfrm>
            <a:custGeom>
              <a:avLst/>
              <a:gdLst/>
              <a:ahLst/>
              <a:cxnLst/>
              <a:rect l="l" t="t" r="r" b="b"/>
              <a:pathLst>
                <a:path w="1268" h="2603" extrusionOk="0">
                  <a:moveTo>
                    <a:pt x="667" y="1"/>
                  </a:moveTo>
                  <a:lnTo>
                    <a:pt x="667" y="668"/>
                  </a:lnTo>
                  <a:lnTo>
                    <a:pt x="1268" y="668"/>
                  </a:lnTo>
                  <a:lnTo>
                    <a:pt x="1268" y="1"/>
                  </a:lnTo>
                  <a:close/>
                  <a:moveTo>
                    <a:pt x="0" y="668"/>
                  </a:moveTo>
                  <a:lnTo>
                    <a:pt x="0" y="1302"/>
                  </a:lnTo>
                  <a:lnTo>
                    <a:pt x="0" y="2602"/>
                  </a:lnTo>
                  <a:lnTo>
                    <a:pt x="667" y="2602"/>
                  </a:lnTo>
                  <a:lnTo>
                    <a:pt x="667" y="1302"/>
                  </a:lnTo>
                  <a:lnTo>
                    <a:pt x="667" y="6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81;p49">
              <a:extLst>
                <a:ext uri="{FF2B5EF4-FFF2-40B4-BE49-F238E27FC236}">
                  <a16:creationId xmlns:a16="http://schemas.microsoft.com/office/drawing/2014/main" id="{D8535B8A-6D54-77BE-1580-9A9381E234E6}"/>
                </a:ext>
              </a:extLst>
            </p:cNvPr>
            <p:cNvSpPr/>
            <p:nvPr/>
          </p:nvSpPr>
          <p:spPr>
            <a:xfrm>
              <a:off x="5831825" y="2362975"/>
              <a:ext cx="48400" cy="15025"/>
            </a:xfrm>
            <a:custGeom>
              <a:avLst/>
              <a:gdLst/>
              <a:ahLst/>
              <a:cxnLst/>
              <a:rect l="l" t="t" r="r" b="b"/>
              <a:pathLst>
                <a:path w="1936" h="601" extrusionOk="0">
                  <a:moveTo>
                    <a:pt x="1" y="0"/>
                  </a:moveTo>
                  <a:lnTo>
                    <a:pt x="1" y="601"/>
                  </a:lnTo>
                  <a:lnTo>
                    <a:pt x="1936" y="601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82;p49">
              <a:extLst>
                <a:ext uri="{FF2B5EF4-FFF2-40B4-BE49-F238E27FC236}">
                  <a16:creationId xmlns:a16="http://schemas.microsoft.com/office/drawing/2014/main" id="{1137BA05-BA1A-37EE-DEB7-E45DCB650DF5}"/>
                </a:ext>
              </a:extLst>
            </p:cNvPr>
            <p:cNvSpPr/>
            <p:nvPr/>
          </p:nvSpPr>
          <p:spPr>
            <a:xfrm>
              <a:off x="5880200" y="23779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" y="1"/>
                  </a:moveTo>
                  <a:lnTo>
                    <a:pt x="1" y="668"/>
                  </a:lnTo>
                  <a:lnTo>
                    <a:pt x="668" y="668"/>
                  </a:lnTo>
                  <a:lnTo>
                    <a:pt x="668" y="1"/>
                  </a:lnTo>
                  <a:close/>
                  <a:moveTo>
                    <a:pt x="668" y="668"/>
                  </a:moveTo>
                  <a:lnTo>
                    <a:pt x="668" y="1302"/>
                  </a:lnTo>
                  <a:lnTo>
                    <a:pt x="1302" y="1302"/>
                  </a:lnTo>
                  <a:lnTo>
                    <a:pt x="1302" y="6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83;p49">
              <a:extLst>
                <a:ext uri="{FF2B5EF4-FFF2-40B4-BE49-F238E27FC236}">
                  <a16:creationId xmlns:a16="http://schemas.microsoft.com/office/drawing/2014/main" id="{C01DD24F-E274-31B9-01F2-4C7A70B29F08}"/>
                </a:ext>
              </a:extLst>
            </p:cNvPr>
            <p:cNvSpPr/>
            <p:nvPr/>
          </p:nvSpPr>
          <p:spPr>
            <a:xfrm>
              <a:off x="5880200" y="2507225"/>
              <a:ext cx="15050" cy="15875"/>
            </a:xfrm>
            <a:custGeom>
              <a:avLst/>
              <a:gdLst/>
              <a:ahLst/>
              <a:cxnLst/>
              <a:rect l="l" t="t" r="r" b="b"/>
              <a:pathLst>
                <a:path w="602" h="635" extrusionOk="0">
                  <a:moveTo>
                    <a:pt x="1" y="1"/>
                  </a:moveTo>
                  <a:lnTo>
                    <a:pt x="1" y="635"/>
                  </a:lnTo>
                  <a:lnTo>
                    <a:pt x="601" y="635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84;p49">
              <a:extLst>
                <a:ext uri="{FF2B5EF4-FFF2-40B4-BE49-F238E27FC236}">
                  <a16:creationId xmlns:a16="http://schemas.microsoft.com/office/drawing/2014/main" id="{224851CD-46AC-A066-E4F6-82C95CB9DB2D}"/>
                </a:ext>
              </a:extLst>
            </p:cNvPr>
            <p:cNvSpPr/>
            <p:nvPr/>
          </p:nvSpPr>
          <p:spPr>
            <a:xfrm>
              <a:off x="5929400" y="2475550"/>
              <a:ext cx="30875" cy="31700"/>
            </a:xfrm>
            <a:custGeom>
              <a:avLst/>
              <a:gdLst/>
              <a:ahLst/>
              <a:cxnLst/>
              <a:rect l="l" t="t" r="r" b="b"/>
              <a:pathLst>
                <a:path w="1235" h="1268" extrusionOk="0">
                  <a:moveTo>
                    <a:pt x="601" y="0"/>
                  </a:moveTo>
                  <a:lnTo>
                    <a:pt x="601" y="601"/>
                  </a:lnTo>
                  <a:lnTo>
                    <a:pt x="1235" y="601"/>
                  </a:lnTo>
                  <a:lnTo>
                    <a:pt x="1235" y="0"/>
                  </a:lnTo>
                  <a:close/>
                  <a:moveTo>
                    <a:pt x="1" y="601"/>
                  </a:moveTo>
                  <a:lnTo>
                    <a:pt x="1" y="1268"/>
                  </a:lnTo>
                  <a:lnTo>
                    <a:pt x="601" y="1268"/>
                  </a:lnTo>
                  <a:lnTo>
                    <a:pt x="601" y="6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85;p49">
              <a:extLst>
                <a:ext uri="{FF2B5EF4-FFF2-40B4-BE49-F238E27FC236}">
                  <a16:creationId xmlns:a16="http://schemas.microsoft.com/office/drawing/2014/main" id="{BE52C310-8035-8067-6B2A-A8D6FFEF5C76}"/>
                </a:ext>
              </a:extLst>
            </p:cNvPr>
            <p:cNvSpPr/>
            <p:nvPr/>
          </p:nvSpPr>
          <p:spPr>
            <a:xfrm>
              <a:off x="5976950" y="2377975"/>
              <a:ext cx="32525" cy="65075"/>
            </a:xfrm>
            <a:custGeom>
              <a:avLst/>
              <a:gdLst/>
              <a:ahLst/>
              <a:cxnLst/>
              <a:rect l="l" t="t" r="r" b="b"/>
              <a:pathLst>
                <a:path w="1301" h="2603" extrusionOk="0">
                  <a:moveTo>
                    <a:pt x="0" y="1"/>
                  </a:moveTo>
                  <a:lnTo>
                    <a:pt x="0" y="668"/>
                  </a:lnTo>
                  <a:lnTo>
                    <a:pt x="634" y="668"/>
                  </a:lnTo>
                  <a:lnTo>
                    <a:pt x="634" y="1"/>
                  </a:lnTo>
                  <a:close/>
                  <a:moveTo>
                    <a:pt x="634" y="668"/>
                  </a:moveTo>
                  <a:lnTo>
                    <a:pt x="634" y="1302"/>
                  </a:lnTo>
                  <a:lnTo>
                    <a:pt x="634" y="2602"/>
                  </a:lnTo>
                  <a:lnTo>
                    <a:pt x="1301" y="2602"/>
                  </a:lnTo>
                  <a:lnTo>
                    <a:pt x="1301" y="1302"/>
                  </a:lnTo>
                  <a:lnTo>
                    <a:pt x="1301" y="6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86;p49">
              <a:extLst>
                <a:ext uri="{FF2B5EF4-FFF2-40B4-BE49-F238E27FC236}">
                  <a16:creationId xmlns:a16="http://schemas.microsoft.com/office/drawing/2014/main" id="{4757D678-2733-4739-9829-818ADC340B5F}"/>
                </a:ext>
              </a:extLst>
            </p:cNvPr>
            <p:cNvSpPr/>
            <p:nvPr/>
          </p:nvSpPr>
          <p:spPr>
            <a:xfrm>
              <a:off x="5960250" y="24430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68" y="0"/>
                  </a:moveTo>
                  <a:lnTo>
                    <a:pt x="668" y="634"/>
                  </a:lnTo>
                  <a:lnTo>
                    <a:pt x="1302" y="634"/>
                  </a:lnTo>
                  <a:lnTo>
                    <a:pt x="1302" y="0"/>
                  </a:lnTo>
                  <a:close/>
                  <a:moveTo>
                    <a:pt x="1" y="634"/>
                  </a:moveTo>
                  <a:lnTo>
                    <a:pt x="1" y="1301"/>
                  </a:lnTo>
                  <a:lnTo>
                    <a:pt x="668" y="1301"/>
                  </a:lnTo>
                  <a:lnTo>
                    <a:pt x="668" y="6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87;p49">
              <a:extLst>
                <a:ext uri="{FF2B5EF4-FFF2-40B4-BE49-F238E27FC236}">
                  <a16:creationId xmlns:a16="http://schemas.microsoft.com/office/drawing/2014/main" id="{C11BF084-C453-9E68-5AEE-FEBAAE4E043C}"/>
                </a:ext>
              </a:extLst>
            </p:cNvPr>
            <p:cNvSpPr/>
            <p:nvPr/>
          </p:nvSpPr>
          <p:spPr>
            <a:xfrm>
              <a:off x="5929400" y="2362975"/>
              <a:ext cx="47575" cy="15025"/>
            </a:xfrm>
            <a:custGeom>
              <a:avLst/>
              <a:gdLst/>
              <a:ahLst/>
              <a:cxnLst/>
              <a:rect l="l" t="t" r="r" b="b"/>
              <a:pathLst>
                <a:path w="1903" h="601" extrusionOk="0">
                  <a:moveTo>
                    <a:pt x="1" y="0"/>
                  </a:moveTo>
                  <a:lnTo>
                    <a:pt x="1" y="601"/>
                  </a:lnTo>
                  <a:lnTo>
                    <a:pt x="1902" y="601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88;p49">
              <a:extLst>
                <a:ext uri="{FF2B5EF4-FFF2-40B4-BE49-F238E27FC236}">
                  <a16:creationId xmlns:a16="http://schemas.microsoft.com/office/drawing/2014/main" id="{A26ABE4E-D291-9AA0-34A0-D8FF673E000A}"/>
                </a:ext>
              </a:extLst>
            </p:cNvPr>
            <p:cNvSpPr/>
            <p:nvPr/>
          </p:nvSpPr>
          <p:spPr>
            <a:xfrm>
              <a:off x="5912725" y="2377975"/>
              <a:ext cx="15025" cy="15875"/>
            </a:xfrm>
            <a:custGeom>
              <a:avLst/>
              <a:gdLst/>
              <a:ahLst/>
              <a:cxnLst/>
              <a:rect l="l" t="t" r="r" b="b"/>
              <a:pathLst>
                <a:path w="601" h="635" extrusionOk="0">
                  <a:moveTo>
                    <a:pt x="1" y="1"/>
                  </a:moveTo>
                  <a:lnTo>
                    <a:pt x="1" y="634"/>
                  </a:lnTo>
                  <a:lnTo>
                    <a:pt x="601" y="634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89;p49">
              <a:extLst>
                <a:ext uri="{FF2B5EF4-FFF2-40B4-BE49-F238E27FC236}">
                  <a16:creationId xmlns:a16="http://schemas.microsoft.com/office/drawing/2014/main" id="{7594E929-6805-3ED5-635C-7BF7B8F85109}"/>
                </a:ext>
              </a:extLst>
            </p:cNvPr>
            <p:cNvSpPr/>
            <p:nvPr/>
          </p:nvSpPr>
          <p:spPr>
            <a:xfrm>
              <a:off x="5912725" y="2507225"/>
              <a:ext cx="15025" cy="15875"/>
            </a:xfrm>
            <a:custGeom>
              <a:avLst/>
              <a:gdLst/>
              <a:ahLst/>
              <a:cxnLst/>
              <a:rect l="l" t="t" r="r" b="b"/>
              <a:pathLst>
                <a:path w="601" h="635" extrusionOk="0">
                  <a:moveTo>
                    <a:pt x="1" y="1"/>
                  </a:moveTo>
                  <a:lnTo>
                    <a:pt x="1" y="635"/>
                  </a:lnTo>
                  <a:lnTo>
                    <a:pt x="601" y="635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90;p49">
              <a:extLst>
                <a:ext uri="{FF2B5EF4-FFF2-40B4-BE49-F238E27FC236}">
                  <a16:creationId xmlns:a16="http://schemas.microsoft.com/office/drawing/2014/main" id="{C3EC282B-97E0-CF52-1565-B9C7430C6114}"/>
                </a:ext>
              </a:extLst>
            </p:cNvPr>
            <p:cNvSpPr/>
            <p:nvPr/>
          </p:nvSpPr>
          <p:spPr>
            <a:xfrm>
              <a:off x="5896875" y="25230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1" y="1"/>
                  </a:moveTo>
                  <a:lnTo>
                    <a:pt x="1" y="635"/>
                  </a:lnTo>
                  <a:lnTo>
                    <a:pt x="635" y="63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91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39"/>
          <p:cNvGrpSpPr/>
          <p:nvPr/>
        </p:nvGrpSpPr>
        <p:grpSpPr>
          <a:xfrm>
            <a:off x="7705847" y="4010466"/>
            <a:ext cx="723042" cy="598023"/>
            <a:chOff x="1654675" y="4256126"/>
            <a:chExt cx="851841" cy="704551"/>
          </a:xfrm>
        </p:grpSpPr>
        <p:grpSp>
          <p:nvGrpSpPr>
            <p:cNvPr id="747" name="Google Shape;747;p39"/>
            <p:cNvGrpSpPr/>
            <p:nvPr/>
          </p:nvGrpSpPr>
          <p:grpSpPr>
            <a:xfrm>
              <a:off x="1654675" y="4256126"/>
              <a:ext cx="445587" cy="704551"/>
              <a:chOff x="1654675" y="4256126"/>
              <a:chExt cx="445587" cy="704551"/>
            </a:xfrm>
          </p:grpSpPr>
          <p:sp>
            <p:nvSpPr>
              <p:cNvPr id="748" name="Google Shape;748;p39"/>
              <p:cNvSpPr/>
              <p:nvPr/>
            </p:nvSpPr>
            <p:spPr>
              <a:xfrm>
                <a:off x="1655926" y="4257377"/>
                <a:ext cx="440657" cy="703300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19114" extrusionOk="0">
                    <a:moveTo>
                      <a:pt x="0" y="0"/>
                    </a:moveTo>
                    <a:lnTo>
                      <a:pt x="0" y="17112"/>
                    </a:lnTo>
                    <a:lnTo>
                      <a:pt x="2002" y="17112"/>
                    </a:lnTo>
                    <a:lnTo>
                      <a:pt x="2002" y="16112"/>
                    </a:lnTo>
                    <a:lnTo>
                      <a:pt x="3002" y="16112"/>
                    </a:lnTo>
                    <a:lnTo>
                      <a:pt x="3002" y="15111"/>
                    </a:lnTo>
                    <a:lnTo>
                      <a:pt x="4003" y="15111"/>
                    </a:lnTo>
                    <a:lnTo>
                      <a:pt x="4003" y="14110"/>
                    </a:lnTo>
                    <a:lnTo>
                      <a:pt x="4971" y="14110"/>
                    </a:lnTo>
                    <a:lnTo>
                      <a:pt x="4971" y="16112"/>
                    </a:lnTo>
                    <a:lnTo>
                      <a:pt x="5971" y="16112"/>
                    </a:lnTo>
                    <a:lnTo>
                      <a:pt x="5971" y="18113"/>
                    </a:lnTo>
                    <a:lnTo>
                      <a:pt x="6972" y="18113"/>
                    </a:lnTo>
                    <a:lnTo>
                      <a:pt x="6972" y="19114"/>
                    </a:lnTo>
                    <a:lnTo>
                      <a:pt x="8973" y="19114"/>
                    </a:lnTo>
                    <a:lnTo>
                      <a:pt x="8973" y="18113"/>
                    </a:lnTo>
                    <a:lnTo>
                      <a:pt x="9974" y="18113"/>
                    </a:lnTo>
                    <a:lnTo>
                      <a:pt x="9974" y="16112"/>
                    </a:lnTo>
                    <a:lnTo>
                      <a:pt x="8973" y="16112"/>
                    </a:lnTo>
                    <a:lnTo>
                      <a:pt x="8973" y="14110"/>
                    </a:lnTo>
                    <a:lnTo>
                      <a:pt x="7973" y="14110"/>
                    </a:lnTo>
                    <a:lnTo>
                      <a:pt x="7973" y="13110"/>
                    </a:lnTo>
                    <a:lnTo>
                      <a:pt x="11976" y="13110"/>
                    </a:lnTo>
                    <a:lnTo>
                      <a:pt x="11976" y="12009"/>
                    </a:lnTo>
                    <a:lnTo>
                      <a:pt x="11976" y="11008"/>
                    </a:lnTo>
                    <a:lnTo>
                      <a:pt x="11042" y="11008"/>
                    </a:lnTo>
                    <a:lnTo>
                      <a:pt x="11042" y="10007"/>
                    </a:lnTo>
                    <a:lnTo>
                      <a:pt x="10041" y="10007"/>
                    </a:lnTo>
                    <a:lnTo>
                      <a:pt x="10041" y="9007"/>
                    </a:lnTo>
                    <a:lnTo>
                      <a:pt x="9040" y="9007"/>
                    </a:lnTo>
                    <a:lnTo>
                      <a:pt x="9040" y="8006"/>
                    </a:lnTo>
                    <a:lnTo>
                      <a:pt x="8039" y="8006"/>
                    </a:lnTo>
                    <a:lnTo>
                      <a:pt x="8039" y="7005"/>
                    </a:lnTo>
                    <a:lnTo>
                      <a:pt x="7039" y="7005"/>
                    </a:lnTo>
                    <a:lnTo>
                      <a:pt x="7039" y="6005"/>
                    </a:lnTo>
                    <a:lnTo>
                      <a:pt x="6038" y="6005"/>
                    </a:lnTo>
                    <a:lnTo>
                      <a:pt x="6038" y="5004"/>
                    </a:lnTo>
                    <a:lnTo>
                      <a:pt x="5037" y="5004"/>
                    </a:lnTo>
                    <a:lnTo>
                      <a:pt x="5037" y="4003"/>
                    </a:lnTo>
                    <a:lnTo>
                      <a:pt x="4037" y="4003"/>
                    </a:lnTo>
                    <a:lnTo>
                      <a:pt x="4037" y="3002"/>
                    </a:lnTo>
                    <a:lnTo>
                      <a:pt x="3036" y="3002"/>
                    </a:lnTo>
                    <a:lnTo>
                      <a:pt x="3036" y="2002"/>
                    </a:lnTo>
                    <a:lnTo>
                      <a:pt x="2035" y="2002"/>
                    </a:lnTo>
                    <a:lnTo>
                      <a:pt x="2035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9"/>
              <p:cNvSpPr/>
              <p:nvPr/>
            </p:nvSpPr>
            <p:spPr>
              <a:xfrm>
                <a:off x="1654675" y="4256126"/>
                <a:ext cx="36869" cy="62845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7080" extrusionOk="0">
                    <a:moveTo>
                      <a:pt x="1" y="1"/>
                    </a:moveTo>
                    <a:lnTo>
                      <a:pt x="1" y="17080"/>
                    </a:lnTo>
                    <a:lnTo>
                      <a:pt x="1002" y="17080"/>
                    </a:lnTo>
                    <a:lnTo>
                      <a:pt x="10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9"/>
              <p:cNvSpPr/>
              <p:nvPr/>
            </p:nvSpPr>
            <p:spPr>
              <a:xfrm>
                <a:off x="1692758" y="4292958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9"/>
              <p:cNvSpPr/>
              <p:nvPr/>
            </p:nvSpPr>
            <p:spPr>
              <a:xfrm>
                <a:off x="1729553" y="4329790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9"/>
              <p:cNvSpPr/>
              <p:nvPr/>
            </p:nvSpPr>
            <p:spPr>
              <a:xfrm>
                <a:off x="1765170" y="4366621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9"/>
              <p:cNvSpPr/>
              <p:nvPr/>
            </p:nvSpPr>
            <p:spPr>
              <a:xfrm>
                <a:off x="1803216" y="4403416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9"/>
              <p:cNvSpPr/>
              <p:nvPr/>
            </p:nvSpPr>
            <p:spPr>
              <a:xfrm>
                <a:off x="1841262" y="4440248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9"/>
              <p:cNvSpPr/>
              <p:nvPr/>
            </p:nvSpPr>
            <p:spPr>
              <a:xfrm>
                <a:off x="1878057" y="4477080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2" y="1001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9"/>
              <p:cNvSpPr/>
              <p:nvPr/>
            </p:nvSpPr>
            <p:spPr>
              <a:xfrm>
                <a:off x="1914889" y="4515125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9"/>
              <p:cNvSpPr/>
              <p:nvPr/>
            </p:nvSpPr>
            <p:spPr>
              <a:xfrm>
                <a:off x="1951721" y="4551920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9"/>
              <p:cNvSpPr/>
              <p:nvPr/>
            </p:nvSpPr>
            <p:spPr>
              <a:xfrm>
                <a:off x="1988553" y="4588752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9"/>
              <p:cNvSpPr/>
              <p:nvPr/>
            </p:nvSpPr>
            <p:spPr>
              <a:xfrm>
                <a:off x="2025348" y="462558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2" y="1001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9"/>
              <p:cNvSpPr/>
              <p:nvPr/>
            </p:nvSpPr>
            <p:spPr>
              <a:xfrm>
                <a:off x="2062179" y="4662415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9"/>
              <p:cNvSpPr/>
              <p:nvPr/>
            </p:nvSpPr>
            <p:spPr>
              <a:xfrm>
                <a:off x="1914889" y="4699210"/>
                <a:ext cx="185373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1002" extrusionOk="0">
                    <a:moveTo>
                      <a:pt x="1" y="1"/>
                    </a:moveTo>
                    <a:lnTo>
                      <a:pt x="1" y="1002"/>
                    </a:lnTo>
                    <a:lnTo>
                      <a:pt x="5038" y="1002"/>
                    </a:lnTo>
                    <a:lnTo>
                      <a:pt x="50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9"/>
              <p:cNvSpPr/>
              <p:nvPr/>
            </p:nvSpPr>
            <p:spPr>
              <a:xfrm>
                <a:off x="1914889" y="4736042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9"/>
              <p:cNvSpPr/>
              <p:nvPr/>
            </p:nvSpPr>
            <p:spPr>
              <a:xfrm>
                <a:off x="1803216" y="4736042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9"/>
              <p:cNvSpPr/>
              <p:nvPr/>
            </p:nvSpPr>
            <p:spPr>
              <a:xfrm>
                <a:off x="1841262" y="4772874"/>
                <a:ext cx="36832" cy="73664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002" extrusionOk="0">
                    <a:moveTo>
                      <a:pt x="0" y="0"/>
                    </a:move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9"/>
              <p:cNvSpPr/>
              <p:nvPr/>
            </p:nvSpPr>
            <p:spPr>
              <a:xfrm>
                <a:off x="1878057" y="4847751"/>
                <a:ext cx="36869" cy="7366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002" extrusionOk="0">
                    <a:moveTo>
                      <a:pt x="1" y="0"/>
                    </a:moveTo>
                    <a:lnTo>
                      <a:pt x="1" y="2001"/>
                    </a:lnTo>
                    <a:lnTo>
                      <a:pt x="1002" y="2001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9"/>
              <p:cNvSpPr/>
              <p:nvPr/>
            </p:nvSpPr>
            <p:spPr>
              <a:xfrm>
                <a:off x="1914889" y="4921378"/>
                <a:ext cx="73700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002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2002" y="1001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9"/>
              <p:cNvSpPr/>
              <p:nvPr/>
            </p:nvSpPr>
            <p:spPr>
              <a:xfrm>
                <a:off x="1951721" y="4772874"/>
                <a:ext cx="36869" cy="7366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002" extrusionOk="0">
                    <a:moveTo>
                      <a:pt x="0" y="0"/>
                    </a:move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9"/>
              <p:cNvSpPr/>
              <p:nvPr/>
            </p:nvSpPr>
            <p:spPr>
              <a:xfrm>
                <a:off x="1988553" y="4847751"/>
                <a:ext cx="36832" cy="73664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002" extrusionOk="0">
                    <a:moveTo>
                      <a:pt x="0" y="0"/>
                    </a:moveTo>
                    <a:lnTo>
                      <a:pt x="0" y="2001"/>
                    </a:lnTo>
                    <a:lnTo>
                      <a:pt x="1001" y="2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9"/>
              <p:cNvSpPr/>
              <p:nvPr/>
            </p:nvSpPr>
            <p:spPr>
              <a:xfrm>
                <a:off x="1765170" y="4772874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9"/>
              <p:cNvSpPr/>
              <p:nvPr/>
            </p:nvSpPr>
            <p:spPr>
              <a:xfrm>
                <a:off x="1729553" y="4810920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9"/>
              <p:cNvSpPr/>
              <p:nvPr/>
            </p:nvSpPr>
            <p:spPr>
              <a:xfrm>
                <a:off x="1692758" y="4847751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2" name="Google Shape;772;p39"/>
            <p:cNvGrpSpPr/>
            <p:nvPr/>
          </p:nvGrpSpPr>
          <p:grpSpPr>
            <a:xfrm>
              <a:off x="2099011" y="4329790"/>
              <a:ext cx="407505" cy="517999"/>
              <a:chOff x="2099011" y="4329790"/>
              <a:chExt cx="407505" cy="517999"/>
            </a:xfrm>
          </p:grpSpPr>
          <p:sp>
            <p:nvSpPr>
              <p:cNvPr id="773" name="Google Shape;773;p39"/>
              <p:cNvSpPr/>
              <p:nvPr/>
            </p:nvSpPr>
            <p:spPr>
              <a:xfrm>
                <a:off x="2100225" y="4331004"/>
                <a:ext cx="405076" cy="515535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14011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2002"/>
                    </a:lnTo>
                    <a:lnTo>
                      <a:pt x="1001" y="3003"/>
                    </a:lnTo>
                    <a:lnTo>
                      <a:pt x="1001" y="4004"/>
                    </a:lnTo>
                    <a:lnTo>
                      <a:pt x="2002" y="4004"/>
                    </a:lnTo>
                    <a:lnTo>
                      <a:pt x="2002" y="5004"/>
                    </a:lnTo>
                    <a:lnTo>
                      <a:pt x="3003" y="5004"/>
                    </a:lnTo>
                    <a:lnTo>
                      <a:pt x="3003" y="6005"/>
                    </a:lnTo>
                    <a:lnTo>
                      <a:pt x="4003" y="6005"/>
                    </a:lnTo>
                    <a:lnTo>
                      <a:pt x="4003" y="7006"/>
                    </a:lnTo>
                    <a:lnTo>
                      <a:pt x="4003" y="8006"/>
                    </a:lnTo>
                    <a:lnTo>
                      <a:pt x="3003" y="8006"/>
                    </a:lnTo>
                    <a:lnTo>
                      <a:pt x="3003" y="9007"/>
                    </a:lnTo>
                    <a:lnTo>
                      <a:pt x="2002" y="9007"/>
                    </a:lnTo>
                    <a:lnTo>
                      <a:pt x="2002" y="10008"/>
                    </a:lnTo>
                    <a:lnTo>
                      <a:pt x="1001" y="10008"/>
                    </a:lnTo>
                    <a:lnTo>
                      <a:pt x="1001" y="11009"/>
                    </a:lnTo>
                    <a:lnTo>
                      <a:pt x="1001" y="12009"/>
                    </a:lnTo>
                    <a:lnTo>
                      <a:pt x="1001" y="13010"/>
                    </a:lnTo>
                    <a:lnTo>
                      <a:pt x="1" y="13010"/>
                    </a:lnTo>
                    <a:lnTo>
                      <a:pt x="1" y="14011"/>
                    </a:lnTo>
                    <a:lnTo>
                      <a:pt x="11008" y="14011"/>
                    </a:lnTo>
                    <a:lnTo>
                      <a:pt x="11008" y="13010"/>
                    </a:lnTo>
                    <a:lnTo>
                      <a:pt x="10008" y="13010"/>
                    </a:lnTo>
                    <a:lnTo>
                      <a:pt x="10008" y="12009"/>
                    </a:lnTo>
                    <a:lnTo>
                      <a:pt x="10008" y="11009"/>
                    </a:lnTo>
                    <a:lnTo>
                      <a:pt x="10008" y="10008"/>
                    </a:lnTo>
                    <a:lnTo>
                      <a:pt x="9007" y="10008"/>
                    </a:lnTo>
                    <a:lnTo>
                      <a:pt x="9007" y="9007"/>
                    </a:lnTo>
                    <a:lnTo>
                      <a:pt x="8006" y="9007"/>
                    </a:lnTo>
                    <a:lnTo>
                      <a:pt x="8006" y="8006"/>
                    </a:lnTo>
                    <a:lnTo>
                      <a:pt x="7006" y="8006"/>
                    </a:lnTo>
                    <a:lnTo>
                      <a:pt x="7006" y="7006"/>
                    </a:lnTo>
                    <a:lnTo>
                      <a:pt x="7006" y="6005"/>
                    </a:lnTo>
                    <a:lnTo>
                      <a:pt x="8006" y="6005"/>
                    </a:lnTo>
                    <a:lnTo>
                      <a:pt x="8006" y="5004"/>
                    </a:lnTo>
                    <a:lnTo>
                      <a:pt x="9007" y="5004"/>
                    </a:lnTo>
                    <a:lnTo>
                      <a:pt x="9007" y="4004"/>
                    </a:lnTo>
                    <a:lnTo>
                      <a:pt x="10008" y="4004"/>
                    </a:lnTo>
                    <a:lnTo>
                      <a:pt x="10008" y="3003"/>
                    </a:lnTo>
                    <a:lnTo>
                      <a:pt x="10008" y="2002"/>
                    </a:lnTo>
                    <a:lnTo>
                      <a:pt x="10008" y="1001"/>
                    </a:lnTo>
                    <a:lnTo>
                      <a:pt x="11008" y="1001"/>
                    </a:lnTo>
                    <a:lnTo>
                      <a:pt x="110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9"/>
              <p:cNvSpPr/>
              <p:nvPr/>
            </p:nvSpPr>
            <p:spPr>
              <a:xfrm>
                <a:off x="2173889" y="4477080"/>
                <a:ext cx="73664" cy="74878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035" extrusionOk="0">
                    <a:moveTo>
                      <a:pt x="0" y="0"/>
                    </a:moveTo>
                    <a:lnTo>
                      <a:pt x="0" y="1034"/>
                    </a:lnTo>
                    <a:lnTo>
                      <a:pt x="1001" y="1034"/>
                    </a:lnTo>
                    <a:lnTo>
                      <a:pt x="1001" y="0"/>
                    </a:lnTo>
                    <a:close/>
                    <a:moveTo>
                      <a:pt x="1001" y="1034"/>
                    </a:moveTo>
                    <a:lnTo>
                      <a:pt x="1001" y="2035"/>
                    </a:lnTo>
                    <a:lnTo>
                      <a:pt x="2001" y="2035"/>
                    </a:lnTo>
                    <a:lnTo>
                      <a:pt x="2001" y="10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9"/>
              <p:cNvSpPr/>
              <p:nvPr/>
            </p:nvSpPr>
            <p:spPr>
              <a:xfrm>
                <a:off x="2284348" y="4477080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9"/>
              <p:cNvSpPr/>
              <p:nvPr/>
            </p:nvSpPr>
            <p:spPr>
              <a:xfrm>
                <a:off x="2247516" y="4440248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9"/>
              <p:cNvSpPr/>
              <p:nvPr/>
            </p:nvSpPr>
            <p:spPr>
              <a:xfrm>
                <a:off x="2321143" y="4440248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2" y="1001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9"/>
              <p:cNvSpPr/>
              <p:nvPr/>
            </p:nvSpPr>
            <p:spPr>
              <a:xfrm>
                <a:off x="2247516" y="4551920"/>
                <a:ext cx="36869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003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9"/>
              <p:cNvSpPr/>
              <p:nvPr/>
            </p:nvSpPr>
            <p:spPr>
              <a:xfrm>
                <a:off x="2210684" y="462558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9"/>
              <p:cNvSpPr/>
              <p:nvPr/>
            </p:nvSpPr>
            <p:spPr>
              <a:xfrm>
                <a:off x="2173889" y="4662415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9"/>
              <p:cNvSpPr/>
              <p:nvPr/>
            </p:nvSpPr>
            <p:spPr>
              <a:xfrm>
                <a:off x="2321143" y="4736042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2" y="1001"/>
                    </a:lnTo>
                    <a:lnTo>
                      <a:pt x="10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>
                <a:off x="2247516" y="4736042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9"/>
              <p:cNvSpPr/>
              <p:nvPr/>
            </p:nvSpPr>
            <p:spPr>
              <a:xfrm>
                <a:off x="2284348" y="4699210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9"/>
              <p:cNvSpPr/>
              <p:nvPr/>
            </p:nvSpPr>
            <p:spPr>
              <a:xfrm>
                <a:off x="2099011" y="4329790"/>
                <a:ext cx="407505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1075" h="4004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2002"/>
                    </a:lnTo>
                    <a:lnTo>
                      <a:pt x="1001" y="3002"/>
                    </a:lnTo>
                    <a:lnTo>
                      <a:pt x="1001" y="4003"/>
                    </a:lnTo>
                    <a:lnTo>
                      <a:pt x="2035" y="4003"/>
                    </a:lnTo>
                    <a:lnTo>
                      <a:pt x="2035" y="3002"/>
                    </a:lnTo>
                    <a:lnTo>
                      <a:pt x="2035" y="2002"/>
                    </a:lnTo>
                    <a:lnTo>
                      <a:pt x="2035" y="1001"/>
                    </a:lnTo>
                    <a:lnTo>
                      <a:pt x="9040" y="1001"/>
                    </a:lnTo>
                    <a:lnTo>
                      <a:pt x="9040" y="2002"/>
                    </a:lnTo>
                    <a:lnTo>
                      <a:pt x="9040" y="3002"/>
                    </a:lnTo>
                    <a:lnTo>
                      <a:pt x="9040" y="4003"/>
                    </a:lnTo>
                    <a:lnTo>
                      <a:pt x="10074" y="4003"/>
                    </a:lnTo>
                    <a:lnTo>
                      <a:pt x="10074" y="3002"/>
                    </a:lnTo>
                    <a:lnTo>
                      <a:pt x="10074" y="2002"/>
                    </a:lnTo>
                    <a:lnTo>
                      <a:pt x="10074" y="1001"/>
                    </a:lnTo>
                    <a:lnTo>
                      <a:pt x="11075" y="1001"/>
                    </a:lnTo>
                    <a:lnTo>
                      <a:pt x="110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9"/>
              <p:cNvSpPr/>
              <p:nvPr/>
            </p:nvSpPr>
            <p:spPr>
              <a:xfrm>
                <a:off x="2357974" y="4477080"/>
                <a:ext cx="73700" cy="74878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2035" extrusionOk="0">
                    <a:moveTo>
                      <a:pt x="1001" y="0"/>
                    </a:moveTo>
                    <a:lnTo>
                      <a:pt x="1001" y="1034"/>
                    </a:lnTo>
                    <a:lnTo>
                      <a:pt x="2002" y="1034"/>
                    </a:lnTo>
                    <a:lnTo>
                      <a:pt x="2002" y="0"/>
                    </a:lnTo>
                    <a:close/>
                    <a:moveTo>
                      <a:pt x="1" y="1034"/>
                    </a:moveTo>
                    <a:lnTo>
                      <a:pt x="1" y="2035"/>
                    </a:lnTo>
                    <a:lnTo>
                      <a:pt x="1001" y="2035"/>
                    </a:lnTo>
                    <a:lnTo>
                      <a:pt x="1001" y="10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9"/>
              <p:cNvSpPr/>
              <p:nvPr/>
            </p:nvSpPr>
            <p:spPr>
              <a:xfrm>
                <a:off x="2321143" y="4551920"/>
                <a:ext cx="36869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003" extrusionOk="0">
                    <a:moveTo>
                      <a:pt x="1" y="1"/>
                    </a:moveTo>
                    <a:lnTo>
                      <a:pt x="1" y="1002"/>
                    </a:lnTo>
                    <a:lnTo>
                      <a:pt x="1" y="2002"/>
                    </a:lnTo>
                    <a:lnTo>
                      <a:pt x="1002" y="2002"/>
                    </a:lnTo>
                    <a:lnTo>
                      <a:pt x="1002" y="1002"/>
                    </a:lnTo>
                    <a:lnTo>
                      <a:pt x="10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9"/>
              <p:cNvSpPr/>
              <p:nvPr/>
            </p:nvSpPr>
            <p:spPr>
              <a:xfrm>
                <a:off x="2357974" y="462558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9"/>
              <p:cNvSpPr/>
              <p:nvPr/>
            </p:nvSpPr>
            <p:spPr>
              <a:xfrm>
                <a:off x="2394806" y="4662415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9"/>
              <p:cNvSpPr/>
              <p:nvPr/>
            </p:nvSpPr>
            <p:spPr>
              <a:xfrm>
                <a:off x="2099011" y="4699210"/>
                <a:ext cx="407505" cy="148578"/>
              </a:xfrm>
              <a:custGeom>
                <a:avLst/>
                <a:gdLst/>
                <a:ahLst/>
                <a:cxnLst/>
                <a:rect l="l" t="t" r="r" b="b"/>
                <a:pathLst>
                  <a:path w="11075" h="4038" extrusionOk="0">
                    <a:moveTo>
                      <a:pt x="1001" y="1"/>
                    </a:moveTo>
                    <a:lnTo>
                      <a:pt x="1001" y="1002"/>
                    </a:lnTo>
                    <a:lnTo>
                      <a:pt x="1001" y="2002"/>
                    </a:lnTo>
                    <a:lnTo>
                      <a:pt x="1001" y="3036"/>
                    </a:lnTo>
                    <a:lnTo>
                      <a:pt x="0" y="3036"/>
                    </a:lnTo>
                    <a:lnTo>
                      <a:pt x="0" y="4037"/>
                    </a:lnTo>
                    <a:lnTo>
                      <a:pt x="11075" y="4037"/>
                    </a:lnTo>
                    <a:lnTo>
                      <a:pt x="11075" y="3036"/>
                    </a:lnTo>
                    <a:lnTo>
                      <a:pt x="10074" y="3036"/>
                    </a:lnTo>
                    <a:lnTo>
                      <a:pt x="10074" y="2002"/>
                    </a:lnTo>
                    <a:lnTo>
                      <a:pt x="10074" y="1002"/>
                    </a:lnTo>
                    <a:lnTo>
                      <a:pt x="10074" y="1"/>
                    </a:lnTo>
                    <a:lnTo>
                      <a:pt x="9040" y="1"/>
                    </a:lnTo>
                    <a:lnTo>
                      <a:pt x="9040" y="1002"/>
                    </a:lnTo>
                    <a:lnTo>
                      <a:pt x="9040" y="2002"/>
                    </a:lnTo>
                    <a:lnTo>
                      <a:pt x="9040" y="3036"/>
                    </a:lnTo>
                    <a:lnTo>
                      <a:pt x="8039" y="3036"/>
                    </a:lnTo>
                    <a:lnTo>
                      <a:pt x="8039" y="2002"/>
                    </a:lnTo>
                    <a:lnTo>
                      <a:pt x="7039" y="2002"/>
                    </a:lnTo>
                    <a:lnTo>
                      <a:pt x="7039" y="3036"/>
                    </a:lnTo>
                    <a:lnTo>
                      <a:pt x="6038" y="3036"/>
                    </a:lnTo>
                    <a:lnTo>
                      <a:pt x="6038" y="2002"/>
                    </a:lnTo>
                    <a:lnTo>
                      <a:pt x="5037" y="2002"/>
                    </a:lnTo>
                    <a:lnTo>
                      <a:pt x="5037" y="3036"/>
                    </a:lnTo>
                    <a:lnTo>
                      <a:pt x="4036" y="3036"/>
                    </a:lnTo>
                    <a:lnTo>
                      <a:pt x="4036" y="2002"/>
                    </a:lnTo>
                    <a:lnTo>
                      <a:pt x="3036" y="2002"/>
                    </a:lnTo>
                    <a:lnTo>
                      <a:pt x="3036" y="3036"/>
                    </a:lnTo>
                    <a:lnTo>
                      <a:pt x="2035" y="3036"/>
                    </a:lnTo>
                    <a:lnTo>
                      <a:pt x="2035" y="2002"/>
                    </a:lnTo>
                    <a:lnTo>
                      <a:pt x="2035" y="1002"/>
                    </a:lnTo>
                    <a:lnTo>
                      <a:pt x="20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F5766D9-A95F-43BD-07CE-540F9A182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57874"/>
            <a:ext cx="7772400" cy="25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5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8"/>
          <p:cNvSpPr txBox="1">
            <a:spLocks noGrp="1"/>
          </p:cNvSpPr>
          <p:nvPr>
            <p:ph type="title"/>
          </p:nvPr>
        </p:nvSpPr>
        <p:spPr>
          <a:xfrm>
            <a:off x="1411250" y="1095175"/>
            <a:ext cx="49590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Minimized Latency</a:t>
            </a:r>
            <a:endParaRPr dirty="0"/>
          </a:p>
        </p:txBody>
      </p:sp>
      <p:sp>
        <p:nvSpPr>
          <p:cNvPr id="703" name="Google Shape;703;p38"/>
          <p:cNvSpPr txBox="1">
            <a:spLocks noGrp="1"/>
          </p:cNvSpPr>
          <p:nvPr>
            <p:ph type="title" idx="2"/>
          </p:nvPr>
        </p:nvSpPr>
        <p:spPr>
          <a:xfrm>
            <a:off x="718850" y="1100750"/>
            <a:ext cx="692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05" name="Google Shape;705;p38"/>
          <p:cNvSpPr txBox="1">
            <a:spLocks noGrp="1"/>
          </p:cNvSpPr>
          <p:nvPr>
            <p:ph type="title" idx="3"/>
          </p:nvPr>
        </p:nvSpPr>
        <p:spPr>
          <a:xfrm>
            <a:off x="1403750" y="1918316"/>
            <a:ext cx="49590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Adequate Throughput</a:t>
            </a:r>
            <a:endParaRPr dirty="0"/>
          </a:p>
        </p:txBody>
      </p:sp>
      <p:sp>
        <p:nvSpPr>
          <p:cNvPr id="706" name="Google Shape;706;p38"/>
          <p:cNvSpPr txBox="1">
            <a:spLocks noGrp="1"/>
          </p:cNvSpPr>
          <p:nvPr>
            <p:ph type="title" idx="4"/>
          </p:nvPr>
        </p:nvSpPr>
        <p:spPr>
          <a:xfrm>
            <a:off x="715100" y="1918316"/>
            <a:ext cx="692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708" name="Google Shape;708;p38"/>
          <p:cNvSpPr txBox="1">
            <a:spLocks noGrp="1"/>
          </p:cNvSpPr>
          <p:nvPr>
            <p:ph type="title" idx="6"/>
          </p:nvPr>
        </p:nvSpPr>
        <p:spPr>
          <a:xfrm>
            <a:off x="1403750" y="2739475"/>
            <a:ext cx="49590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Reliability</a:t>
            </a:r>
            <a:endParaRPr dirty="0"/>
          </a:p>
        </p:txBody>
      </p:sp>
      <p:sp>
        <p:nvSpPr>
          <p:cNvPr id="709" name="Google Shape;709;p38"/>
          <p:cNvSpPr txBox="1">
            <a:spLocks noGrp="1"/>
          </p:cNvSpPr>
          <p:nvPr>
            <p:ph type="title" idx="7"/>
          </p:nvPr>
        </p:nvSpPr>
        <p:spPr>
          <a:xfrm>
            <a:off x="715100" y="2739475"/>
            <a:ext cx="692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11" name="Google Shape;711;p38"/>
          <p:cNvSpPr txBox="1">
            <a:spLocks noGrp="1"/>
          </p:cNvSpPr>
          <p:nvPr>
            <p:ph type="title" idx="9"/>
          </p:nvPr>
        </p:nvSpPr>
        <p:spPr>
          <a:xfrm>
            <a:off x="1407500" y="3561625"/>
            <a:ext cx="49590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Blocking Resistance</a:t>
            </a:r>
            <a:endParaRPr dirty="0"/>
          </a:p>
        </p:txBody>
      </p:sp>
      <p:sp>
        <p:nvSpPr>
          <p:cNvPr id="712" name="Google Shape;712;p38"/>
          <p:cNvSpPr txBox="1">
            <a:spLocks noGrp="1"/>
          </p:cNvSpPr>
          <p:nvPr>
            <p:ph type="title" idx="13"/>
          </p:nvPr>
        </p:nvSpPr>
        <p:spPr>
          <a:xfrm>
            <a:off x="718850" y="3561625"/>
            <a:ext cx="692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14" name="Google Shape;714;p38"/>
          <p:cNvSpPr txBox="1">
            <a:spLocks noGrp="1"/>
          </p:cNvSpPr>
          <p:nvPr>
            <p:ph type="title" idx="15"/>
          </p:nvPr>
        </p:nvSpPr>
        <p:spPr>
          <a:xfrm>
            <a:off x="1407500" y="4383775"/>
            <a:ext cx="49590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Deployment Ease</a:t>
            </a:r>
            <a:endParaRPr dirty="0"/>
          </a:p>
        </p:txBody>
      </p:sp>
      <p:sp>
        <p:nvSpPr>
          <p:cNvPr id="715" name="Google Shape;715;p38"/>
          <p:cNvSpPr txBox="1">
            <a:spLocks noGrp="1"/>
          </p:cNvSpPr>
          <p:nvPr>
            <p:ph type="title" idx="16"/>
          </p:nvPr>
        </p:nvSpPr>
        <p:spPr>
          <a:xfrm>
            <a:off x="718850" y="4383775"/>
            <a:ext cx="692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grpSp>
        <p:nvGrpSpPr>
          <p:cNvPr id="717" name="Google Shape;717;p38"/>
          <p:cNvGrpSpPr/>
          <p:nvPr/>
        </p:nvGrpSpPr>
        <p:grpSpPr>
          <a:xfrm>
            <a:off x="7569329" y="186943"/>
            <a:ext cx="534466" cy="691809"/>
            <a:chOff x="2875937" y="1960933"/>
            <a:chExt cx="629673" cy="815044"/>
          </a:xfrm>
        </p:grpSpPr>
        <p:sp>
          <p:nvSpPr>
            <p:cNvPr id="718" name="Google Shape;718;p38"/>
            <p:cNvSpPr/>
            <p:nvPr/>
          </p:nvSpPr>
          <p:spPr>
            <a:xfrm>
              <a:off x="2879617" y="1962184"/>
              <a:ext cx="625993" cy="811330"/>
            </a:xfrm>
            <a:custGeom>
              <a:avLst/>
              <a:gdLst/>
              <a:ahLst/>
              <a:cxnLst/>
              <a:rect l="l" t="t" r="r" b="b"/>
              <a:pathLst>
                <a:path w="17013" h="22050" extrusionOk="0">
                  <a:moveTo>
                    <a:pt x="5004" y="0"/>
                  </a:moveTo>
                  <a:lnTo>
                    <a:pt x="5004" y="1001"/>
                  </a:lnTo>
                  <a:lnTo>
                    <a:pt x="4003" y="1001"/>
                  </a:lnTo>
                  <a:lnTo>
                    <a:pt x="4003" y="10041"/>
                  </a:lnTo>
                  <a:lnTo>
                    <a:pt x="3003" y="10041"/>
                  </a:lnTo>
                  <a:lnTo>
                    <a:pt x="3003" y="9040"/>
                  </a:lnTo>
                  <a:lnTo>
                    <a:pt x="0" y="9040"/>
                  </a:lnTo>
                  <a:lnTo>
                    <a:pt x="0" y="10041"/>
                  </a:lnTo>
                  <a:lnTo>
                    <a:pt x="0" y="10541"/>
                  </a:lnTo>
                  <a:lnTo>
                    <a:pt x="0" y="12042"/>
                  </a:lnTo>
                  <a:lnTo>
                    <a:pt x="1001" y="12042"/>
                  </a:lnTo>
                  <a:lnTo>
                    <a:pt x="1001" y="13043"/>
                  </a:lnTo>
                  <a:lnTo>
                    <a:pt x="2002" y="13043"/>
                  </a:lnTo>
                  <a:lnTo>
                    <a:pt x="2002" y="15044"/>
                  </a:lnTo>
                  <a:lnTo>
                    <a:pt x="3003" y="15044"/>
                  </a:lnTo>
                  <a:lnTo>
                    <a:pt x="3003" y="17046"/>
                  </a:lnTo>
                  <a:lnTo>
                    <a:pt x="4003" y="17046"/>
                  </a:lnTo>
                  <a:lnTo>
                    <a:pt x="4003" y="19047"/>
                  </a:lnTo>
                  <a:lnTo>
                    <a:pt x="5004" y="19047"/>
                  </a:lnTo>
                  <a:lnTo>
                    <a:pt x="5004" y="21049"/>
                  </a:lnTo>
                  <a:lnTo>
                    <a:pt x="5004" y="22049"/>
                  </a:lnTo>
                  <a:lnTo>
                    <a:pt x="15011" y="22049"/>
                  </a:lnTo>
                  <a:lnTo>
                    <a:pt x="15011" y="19047"/>
                  </a:lnTo>
                  <a:lnTo>
                    <a:pt x="16012" y="19047"/>
                  </a:lnTo>
                  <a:lnTo>
                    <a:pt x="16012" y="16045"/>
                  </a:lnTo>
                  <a:lnTo>
                    <a:pt x="17013" y="16045"/>
                  </a:lnTo>
                  <a:lnTo>
                    <a:pt x="17013" y="9007"/>
                  </a:lnTo>
                  <a:lnTo>
                    <a:pt x="16012" y="9007"/>
                  </a:lnTo>
                  <a:lnTo>
                    <a:pt x="16012" y="8006"/>
                  </a:lnTo>
                  <a:lnTo>
                    <a:pt x="15011" y="8006"/>
                  </a:lnTo>
                  <a:lnTo>
                    <a:pt x="15011" y="7005"/>
                  </a:lnTo>
                  <a:lnTo>
                    <a:pt x="13010" y="7005"/>
                  </a:lnTo>
                  <a:lnTo>
                    <a:pt x="13010" y="6005"/>
                  </a:lnTo>
                  <a:lnTo>
                    <a:pt x="10008" y="6005"/>
                  </a:lnTo>
                  <a:lnTo>
                    <a:pt x="10008" y="5004"/>
                  </a:lnTo>
                  <a:lnTo>
                    <a:pt x="8006" y="5004"/>
                  </a:lnTo>
                  <a:lnTo>
                    <a:pt x="8006" y="1001"/>
                  </a:lnTo>
                  <a:lnTo>
                    <a:pt x="7005" y="1001"/>
                  </a:lnTo>
                  <a:lnTo>
                    <a:pt x="7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3024442" y="1997765"/>
              <a:ext cx="36869" cy="443122"/>
            </a:xfrm>
            <a:custGeom>
              <a:avLst/>
              <a:gdLst/>
              <a:ahLst/>
              <a:cxnLst/>
              <a:rect l="l" t="t" r="r" b="b"/>
              <a:pathLst>
                <a:path w="1002" h="12043" extrusionOk="0">
                  <a:moveTo>
                    <a:pt x="1" y="1"/>
                  </a:moveTo>
                  <a:lnTo>
                    <a:pt x="1" y="12043"/>
                  </a:lnTo>
                  <a:lnTo>
                    <a:pt x="1001" y="12043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3062488" y="1960933"/>
              <a:ext cx="73700" cy="36869"/>
            </a:xfrm>
            <a:custGeom>
              <a:avLst/>
              <a:gdLst/>
              <a:ahLst/>
              <a:cxnLst/>
              <a:rect l="l" t="t" r="r" b="b"/>
              <a:pathLst>
                <a:path w="2003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2002" y="1002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3136151" y="1997765"/>
              <a:ext cx="36832" cy="332664"/>
            </a:xfrm>
            <a:custGeom>
              <a:avLst/>
              <a:gdLst/>
              <a:ahLst/>
              <a:cxnLst/>
              <a:rect l="l" t="t" r="r" b="b"/>
              <a:pathLst>
                <a:path w="1001" h="9041" extrusionOk="0">
                  <a:moveTo>
                    <a:pt x="0" y="1"/>
                  </a:moveTo>
                  <a:lnTo>
                    <a:pt x="0" y="9040"/>
                  </a:lnTo>
                  <a:lnTo>
                    <a:pt x="1001" y="9040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3172946" y="2146269"/>
              <a:ext cx="73700" cy="36869"/>
            </a:xfrm>
            <a:custGeom>
              <a:avLst/>
              <a:gdLst/>
              <a:ahLst/>
              <a:cxnLst/>
              <a:rect l="l" t="t" r="r" b="b"/>
              <a:pathLst>
                <a:path w="2003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2002" y="1002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3246610" y="2219933"/>
              <a:ext cx="36832" cy="110495"/>
            </a:xfrm>
            <a:custGeom>
              <a:avLst/>
              <a:gdLst/>
              <a:ahLst/>
              <a:cxnLst/>
              <a:rect l="l" t="t" r="r" b="b"/>
              <a:pathLst>
                <a:path w="1001" h="3003" extrusionOk="0">
                  <a:moveTo>
                    <a:pt x="0" y="0"/>
                  </a:moveTo>
                  <a:lnTo>
                    <a:pt x="0" y="3002"/>
                  </a:lnTo>
                  <a:lnTo>
                    <a:pt x="1001" y="3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3246610" y="2183101"/>
              <a:ext cx="110495" cy="36869"/>
            </a:xfrm>
            <a:custGeom>
              <a:avLst/>
              <a:gdLst/>
              <a:ahLst/>
              <a:cxnLst/>
              <a:rect l="l" t="t" r="r" b="b"/>
              <a:pathLst>
                <a:path w="3003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3002" y="1001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3358283" y="2256728"/>
              <a:ext cx="36869" cy="110532"/>
            </a:xfrm>
            <a:custGeom>
              <a:avLst/>
              <a:gdLst/>
              <a:ahLst/>
              <a:cxnLst/>
              <a:rect l="l" t="t" r="r" b="b"/>
              <a:pathLst>
                <a:path w="1002" h="3004" extrusionOk="0">
                  <a:moveTo>
                    <a:pt x="1" y="1"/>
                  </a:moveTo>
                  <a:lnTo>
                    <a:pt x="1" y="3003"/>
                  </a:lnTo>
                  <a:lnTo>
                    <a:pt x="1001" y="3003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3358283" y="2219933"/>
              <a:ext cx="73700" cy="36832"/>
            </a:xfrm>
            <a:custGeom>
              <a:avLst/>
              <a:gdLst/>
              <a:ahLst/>
              <a:cxnLst/>
              <a:rect l="l" t="t" r="r" b="b"/>
              <a:pathLst>
                <a:path w="2003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2002" y="1001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3431946" y="2256728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3468741" y="2293559"/>
              <a:ext cx="36869" cy="259037"/>
            </a:xfrm>
            <a:custGeom>
              <a:avLst/>
              <a:gdLst/>
              <a:ahLst/>
              <a:cxnLst/>
              <a:rect l="l" t="t" r="r" b="b"/>
              <a:pathLst>
                <a:path w="1002" h="7040" extrusionOk="0">
                  <a:moveTo>
                    <a:pt x="1" y="1"/>
                  </a:moveTo>
                  <a:lnTo>
                    <a:pt x="1" y="7039"/>
                  </a:lnTo>
                  <a:lnTo>
                    <a:pt x="1002" y="7039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3431946" y="2552559"/>
              <a:ext cx="36832" cy="110495"/>
            </a:xfrm>
            <a:custGeom>
              <a:avLst/>
              <a:gdLst/>
              <a:ahLst/>
              <a:cxnLst/>
              <a:rect l="l" t="t" r="r" b="b"/>
              <a:pathLst>
                <a:path w="1001" h="3003" extrusionOk="0">
                  <a:moveTo>
                    <a:pt x="0" y="0"/>
                  </a:moveTo>
                  <a:lnTo>
                    <a:pt x="0" y="3002"/>
                  </a:lnTo>
                  <a:lnTo>
                    <a:pt x="1001" y="3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3395114" y="2663017"/>
              <a:ext cx="36869" cy="110495"/>
            </a:xfrm>
            <a:custGeom>
              <a:avLst/>
              <a:gdLst/>
              <a:ahLst/>
              <a:cxnLst/>
              <a:rect l="l" t="t" r="r" b="b"/>
              <a:pathLst>
                <a:path w="1002" h="3003" extrusionOk="0">
                  <a:moveTo>
                    <a:pt x="0" y="0"/>
                  </a:moveTo>
                  <a:lnTo>
                    <a:pt x="0" y="3002"/>
                  </a:lnTo>
                  <a:lnTo>
                    <a:pt x="1001" y="3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3062488" y="2739109"/>
              <a:ext cx="332664" cy="36869"/>
            </a:xfrm>
            <a:custGeom>
              <a:avLst/>
              <a:gdLst/>
              <a:ahLst/>
              <a:cxnLst/>
              <a:rect l="l" t="t" r="r" b="b"/>
              <a:pathLst>
                <a:path w="9041" h="1002" extrusionOk="0">
                  <a:moveTo>
                    <a:pt x="1" y="0"/>
                  </a:moveTo>
                  <a:lnTo>
                    <a:pt x="1" y="1001"/>
                  </a:lnTo>
                  <a:lnTo>
                    <a:pt x="9040" y="1001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2986396" y="2330391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2875937" y="2293559"/>
              <a:ext cx="110495" cy="36869"/>
            </a:xfrm>
            <a:custGeom>
              <a:avLst/>
              <a:gdLst/>
              <a:ahLst/>
              <a:cxnLst/>
              <a:rect l="l" t="t" r="r" b="b"/>
              <a:pathLst>
                <a:path w="3003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3002" y="1001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2875937" y="2330391"/>
              <a:ext cx="36869" cy="73664"/>
            </a:xfrm>
            <a:custGeom>
              <a:avLst/>
              <a:gdLst/>
              <a:ahLst/>
              <a:cxnLst/>
              <a:rect l="l" t="t" r="r" b="b"/>
              <a:pathLst>
                <a:path w="1002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2912769" y="2405269"/>
              <a:ext cx="36832" cy="3683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2950815" y="2442064"/>
              <a:ext cx="36832" cy="73700"/>
            </a:xfrm>
            <a:custGeom>
              <a:avLst/>
              <a:gdLst/>
              <a:ahLst/>
              <a:cxnLst/>
              <a:rect l="l" t="t" r="r" b="b"/>
              <a:pathLst>
                <a:path w="1001" h="2003" extrusionOk="0">
                  <a:moveTo>
                    <a:pt x="0" y="1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2986396" y="2515727"/>
              <a:ext cx="36869" cy="73664"/>
            </a:xfrm>
            <a:custGeom>
              <a:avLst/>
              <a:gdLst/>
              <a:ahLst/>
              <a:cxnLst/>
              <a:rect l="l" t="t" r="r" b="b"/>
              <a:pathLst>
                <a:path w="1002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3024442" y="2589354"/>
              <a:ext cx="36869" cy="73700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001" y="2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3062488" y="2663017"/>
              <a:ext cx="36869" cy="73664"/>
            </a:xfrm>
            <a:custGeom>
              <a:avLst/>
              <a:gdLst/>
              <a:ahLst/>
              <a:cxnLst/>
              <a:rect l="l" t="t" r="r" b="b"/>
              <a:pathLst>
                <a:path w="1002" h="2002" extrusionOk="0">
                  <a:moveTo>
                    <a:pt x="1" y="0"/>
                  </a:moveTo>
                  <a:lnTo>
                    <a:pt x="1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696;p37">
            <a:extLst>
              <a:ext uri="{FF2B5EF4-FFF2-40B4-BE49-F238E27FC236}">
                <a16:creationId xmlns:a16="http://schemas.microsoft.com/office/drawing/2014/main" id="{C3A9D6E2-293C-D454-D42C-B8D8AB9B108B}"/>
              </a:ext>
            </a:extLst>
          </p:cNvPr>
          <p:cNvSpPr txBox="1">
            <a:spLocks/>
          </p:cNvSpPr>
          <p:nvPr/>
        </p:nvSpPr>
        <p:spPr>
          <a:xfrm>
            <a:off x="852279" y="468397"/>
            <a:ext cx="74394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4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9pPr>
          </a:lstStyle>
          <a:p>
            <a:pPr algn="ctr"/>
            <a:r>
              <a:rPr lang="en-CA" sz="32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Why IM Channels?</a:t>
            </a:r>
          </a:p>
        </p:txBody>
      </p:sp>
    </p:spTree>
    <p:extLst>
      <p:ext uri="{BB962C8B-B14F-4D97-AF65-F5344CB8AC3E}">
        <p14:creationId xmlns:p14="http://schemas.microsoft.com/office/powerpoint/2010/main" val="305291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Threat Model</a:t>
            </a:r>
            <a:endParaRPr dirty="0"/>
          </a:p>
        </p:txBody>
      </p:sp>
      <p:sp>
        <p:nvSpPr>
          <p:cNvPr id="857" name="Google Shape;857;p42"/>
          <p:cNvSpPr txBox="1">
            <a:spLocks noGrp="1"/>
          </p:cNvSpPr>
          <p:nvPr>
            <p:ph type="body" idx="1"/>
          </p:nvPr>
        </p:nvSpPr>
        <p:spPr>
          <a:xfrm>
            <a:off x="719999" y="1152475"/>
            <a:ext cx="6570033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dirty="0">
                <a:solidFill>
                  <a:schemeClr val="dk1"/>
                </a:solidFill>
              </a:rPr>
              <a:t>Nation-State Adversary</a:t>
            </a:r>
          </a:p>
          <a:p>
            <a:pPr marL="285750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dirty="0">
                <a:solidFill>
                  <a:schemeClr val="dk1"/>
                </a:solidFill>
              </a:rPr>
              <a:t>Can employ any existing censorship technique</a:t>
            </a:r>
          </a:p>
          <a:p>
            <a:pPr marL="742950" lvl="1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dirty="0">
                <a:solidFill>
                  <a:schemeClr val="dk1"/>
                </a:solidFill>
              </a:rPr>
              <a:t>IP/DNS, URL and Keyword Filtering</a:t>
            </a:r>
          </a:p>
          <a:p>
            <a:pPr marL="742950" lvl="1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dirty="0">
                <a:solidFill>
                  <a:schemeClr val="dk1"/>
                </a:solidFill>
              </a:rPr>
              <a:t>Traffic Analysis</a:t>
            </a:r>
          </a:p>
          <a:p>
            <a:pPr marL="742950" lvl="1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dirty="0">
                <a:solidFill>
                  <a:schemeClr val="dk1"/>
                </a:solidFill>
              </a:rPr>
              <a:t>Packet Tampering/Interference</a:t>
            </a:r>
          </a:p>
          <a:p>
            <a:pPr marL="742950" lvl="1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dirty="0">
                <a:solidFill>
                  <a:schemeClr val="dk1"/>
                </a:solidFill>
              </a:rPr>
              <a:t>etc.</a:t>
            </a:r>
          </a:p>
          <a:p>
            <a:pPr marL="285750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dirty="0">
                <a:solidFill>
                  <a:schemeClr val="dk1"/>
                </a:solidFill>
              </a:rPr>
              <a:t>Computationally Bounded</a:t>
            </a:r>
          </a:p>
          <a:p>
            <a:pPr marL="285750" indent="-285750">
              <a:lnSpc>
                <a:spcPct val="150000"/>
              </a:lnSpc>
              <a:buClr>
                <a:srgbClr val="2C0604"/>
              </a:buClr>
              <a:buSzPts val="1100"/>
            </a:pPr>
            <a:r>
              <a:rPr lang="en-CA" dirty="0">
                <a:solidFill>
                  <a:schemeClr val="dk1"/>
                </a:solidFill>
              </a:rPr>
              <a:t>Unwilling to incur economic losses</a:t>
            </a:r>
          </a:p>
          <a:p>
            <a:pPr marL="285750" indent="-285750">
              <a:lnSpc>
                <a:spcPct val="150000"/>
              </a:lnSpc>
              <a:buClr>
                <a:srgbClr val="2C0604"/>
              </a:buClr>
              <a:buSzPts val="1100"/>
            </a:pPr>
            <a:endParaRPr lang="en-CA" dirty="0">
              <a:solidFill>
                <a:schemeClr val="dk1"/>
              </a:solidFill>
            </a:endParaRPr>
          </a:p>
        </p:txBody>
      </p:sp>
      <p:sp>
        <p:nvSpPr>
          <p:cNvPr id="2" name="Google Shape;976;p45">
            <a:extLst>
              <a:ext uri="{FF2B5EF4-FFF2-40B4-BE49-F238E27FC236}">
                <a16:creationId xmlns:a16="http://schemas.microsoft.com/office/drawing/2014/main" id="{EFD86853-93E0-DEC9-1109-A5340FF1644A}"/>
              </a:ext>
            </a:extLst>
          </p:cNvPr>
          <p:cNvSpPr/>
          <p:nvPr/>
        </p:nvSpPr>
        <p:spPr>
          <a:xfrm>
            <a:off x="7954189" y="2360050"/>
            <a:ext cx="625118" cy="562622"/>
          </a:xfrm>
          <a:custGeom>
            <a:avLst/>
            <a:gdLst/>
            <a:ahLst/>
            <a:cxnLst/>
            <a:rect l="l" t="t" r="r" b="b"/>
            <a:pathLst>
              <a:path w="20015" h="18014" extrusionOk="0">
                <a:moveTo>
                  <a:pt x="13009" y="1969"/>
                </a:moveTo>
                <a:lnTo>
                  <a:pt x="13009" y="2969"/>
                </a:lnTo>
                <a:lnTo>
                  <a:pt x="15011" y="2969"/>
                </a:lnTo>
                <a:lnTo>
                  <a:pt x="15011" y="3970"/>
                </a:lnTo>
                <a:lnTo>
                  <a:pt x="16012" y="3970"/>
                </a:lnTo>
                <a:lnTo>
                  <a:pt x="16012" y="4971"/>
                </a:lnTo>
                <a:lnTo>
                  <a:pt x="17012" y="4971"/>
                </a:lnTo>
                <a:lnTo>
                  <a:pt x="17012" y="5972"/>
                </a:lnTo>
                <a:lnTo>
                  <a:pt x="17012" y="6972"/>
                </a:lnTo>
                <a:lnTo>
                  <a:pt x="18013" y="6972"/>
                </a:lnTo>
                <a:lnTo>
                  <a:pt x="18013" y="7973"/>
                </a:lnTo>
                <a:lnTo>
                  <a:pt x="18013" y="8974"/>
                </a:lnTo>
                <a:lnTo>
                  <a:pt x="18013" y="9974"/>
                </a:lnTo>
                <a:lnTo>
                  <a:pt x="18013" y="10975"/>
                </a:lnTo>
                <a:lnTo>
                  <a:pt x="17012" y="10975"/>
                </a:lnTo>
                <a:lnTo>
                  <a:pt x="17012" y="11976"/>
                </a:lnTo>
                <a:lnTo>
                  <a:pt x="17012" y="12977"/>
                </a:lnTo>
                <a:lnTo>
                  <a:pt x="15011" y="12977"/>
                </a:lnTo>
                <a:lnTo>
                  <a:pt x="15011" y="11976"/>
                </a:lnTo>
                <a:lnTo>
                  <a:pt x="14010" y="11976"/>
                </a:lnTo>
                <a:lnTo>
                  <a:pt x="14010" y="10975"/>
                </a:lnTo>
                <a:lnTo>
                  <a:pt x="13009" y="10975"/>
                </a:lnTo>
                <a:lnTo>
                  <a:pt x="13009" y="9974"/>
                </a:lnTo>
                <a:lnTo>
                  <a:pt x="12009" y="9974"/>
                </a:lnTo>
                <a:lnTo>
                  <a:pt x="12009" y="8974"/>
                </a:lnTo>
                <a:lnTo>
                  <a:pt x="11008" y="8974"/>
                </a:lnTo>
                <a:lnTo>
                  <a:pt x="11008" y="7973"/>
                </a:lnTo>
                <a:lnTo>
                  <a:pt x="10007" y="7973"/>
                </a:lnTo>
                <a:lnTo>
                  <a:pt x="10007" y="7006"/>
                </a:lnTo>
                <a:lnTo>
                  <a:pt x="9007" y="7006"/>
                </a:lnTo>
                <a:lnTo>
                  <a:pt x="9007" y="6005"/>
                </a:lnTo>
                <a:lnTo>
                  <a:pt x="8006" y="6005"/>
                </a:lnTo>
                <a:lnTo>
                  <a:pt x="8006" y="5004"/>
                </a:lnTo>
                <a:lnTo>
                  <a:pt x="7005" y="5004"/>
                </a:lnTo>
                <a:lnTo>
                  <a:pt x="7005" y="4004"/>
                </a:lnTo>
                <a:lnTo>
                  <a:pt x="6004" y="4004"/>
                </a:lnTo>
                <a:lnTo>
                  <a:pt x="6004" y="3003"/>
                </a:lnTo>
                <a:lnTo>
                  <a:pt x="7005" y="3003"/>
                </a:lnTo>
                <a:lnTo>
                  <a:pt x="7005" y="2002"/>
                </a:lnTo>
                <a:lnTo>
                  <a:pt x="8006" y="2002"/>
                </a:lnTo>
                <a:lnTo>
                  <a:pt x="8006" y="1969"/>
                </a:lnTo>
                <a:close/>
                <a:moveTo>
                  <a:pt x="5004" y="5004"/>
                </a:moveTo>
                <a:lnTo>
                  <a:pt x="5004" y="6005"/>
                </a:lnTo>
                <a:lnTo>
                  <a:pt x="6004" y="6005"/>
                </a:lnTo>
                <a:lnTo>
                  <a:pt x="6004" y="7006"/>
                </a:lnTo>
                <a:lnTo>
                  <a:pt x="7005" y="7006"/>
                </a:lnTo>
                <a:lnTo>
                  <a:pt x="7005" y="8006"/>
                </a:lnTo>
                <a:lnTo>
                  <a:pt x="8006" y="8006"/>
                </a:lnTo>
                <a:lnTo>
                  <a:pt x="8006" y="9007"/>
                </a:lnTo>
                <a:lnTo>
                  <a:pt x="9007" y="9007"/>
                </a:lnTo>
                <a:lnTo>
                  <a:pt x="9007" y="10008"/>
                </a:lnTo>
                <a:lnTo>
                  <a:pt x="10007" y="10008"/>
                </a:lnTo>
                <a:lnTo>
                  <a:pt x="10007" y="11009"/>
                </a:lnTo>
                <a:lnTo>
                  <a:pt x="11008" y="11009"/>
                </a:lnTo>
                <a:lnTo>
                  <a:pt x="11008" y="12009"/>
                </a:lnTo>
                <a:lnTo>
                  <a:pt x="12009" y="12009"/>
                </a:lnTo>
                <a:lnTo>
                  <a:pt x="12009" y="13010"/>
                </a:lnTo>
                <a:lnTo>
                  <a:pt x="13009" y="13010"/>
                </a:lnTo>
                <a:lnTo>
                  <a:pt x="13009" y="14011"/>
                </a:lnTo>
                <a:lnTo>
                  <a:pt x="14010" y="14011"/>
                </a:lnTo>
                <a:lnTo>
                  <a:pt x="14010" y="15011"/>
                </a:lnTo>
                <a:lnTo>
                  <a:pt x="13009" y="15011"/>
                </a:lnTo>
                <a:lnTo>
                  <a:pt x="13009" y="16012"/>
                </a:lnTo>
                <a:lnTo>
                  <a:pt x="12042" y="16012"/>
                </a:lnTo>
                <a:lnTo>
                  <a:pt x="12042" y="16045"/>
                </a:lnTo>
                <a:lnTo>
                  <a:pt x="7005" y="16045"/>
                </a:lnTo>
                <a:lnTo>
                  <a:pt x="7005" y="15045"/>
                </a:lnTo>
                <a:lnTo>
                  <a:pt x="5004" y="15045"/>
                </a:lnTo>
                <a:lnTo>
                  <a:pt x="5004" y="14044"/>
                </a:lnTo>
                <a:lnTo>
                  <a:pt x="4003" y="14044"/>
                </a:lnTo>
                <a:lnTo>
                  <a:pt x="4003" y="13043"/>
                </a:lnTo>
                <a:lnTo>
                  <a:pt x="2969" y="13043"/>
                </a:lnTo>
                <a:lnTo>
                  <a:pt x="2969" y="12043"/>
                </a:lnTo>
                <a:lnTo>
                  <a:pt x="2969" y="11042"/>
                </a:lnTo>
                <a:lnTo>
                  <a:pt x="2002" y="11042"/>
                </a:lnTo>
                <a:lnTo>
                  <a:pt x="2002" y="10041"/>
                </a:lnTo>
                <a:lnTo>
                  <a:pt x="2002" y="9040"/>
                </a:lnTo>
                <a:lnTo>
                  <a:pt x="2002" y="8040"/>
                </a:lnTo>
                <a:lnTo>
                  <a:pt x="2002" y="7006"/>
                </a:lnTo>
                <a:lnTo>
                  <a:pt x="3002" y="7006"/>
                </a:lnTo>
                <a:lnTo>
                  <a:pt x="3002" y="6005"/>
                </a:lnTo>
                <a:lnTo>
                  <a:pt x="3002" y="5004"/>
                </a:lnTo>
                <a:close/>
                <a:moveTo>
                  <a:pt x="7005" y="1"/>
                </a:moveTo>
                <a:lnTo>
                  <a:pt x="7005" y="1001"/>
                </a:lnTo>
                <a:lnTo>
                  <a:pt x="4003" y="1001"/>
                </a:lnTo>
                <a:lnTo>
                  <a:pt x="4003" y="2002"/>
                </a:lnTo>
                <a:lnTo>
                  <a:pt x="2969" y="2002"/>
                </a:lnTo>
                <a:lnTo>
                  <a:pt x="2969" y="3003"/>
                </a:lnTo>
                <a:lnTo>
                  <a:pt x="2002" y="3003"/>
                </a:lnTo>
                <a:lnTo>
                  <a:pt x="2002" y="4004"/>
                </a:lnTo>
                <a:lnTo>
                  <a:pt x="1001" y="4004"/>
                </a:lnTo>
                <a:lnTo>
                  <a:pt x="1001" y="5004"/>
                </a:lnTo>
                <a:lnTo>
                  <a:pt x="1001" y="6005"/>
                </a:lnTo>
                <a:lnTo>
                  <a:pt x="0" y="6005"/>
                </a:lnTo>
                <a:lnTo>
                  <a:pt x="0" y="7006"/>
                </a:lnTo>
                <a:lnTo>
                  <a:pt x="0" y="8006"/>
                </a:lnTo>
                <a:lnTo>
                  <a:pt x="0" y="9007"/>
                </a:lnTo>
                <a:lnTo>
                  <a:pt x="0" y="10008"/>
                </a:lnTo>
                <a:lnTo>
                  <a:pt x="0" y="11009"/>
                </a:lnTo>
                <a:lnTo>
                  <a:pt x="0" y="12009"/>
                </a:lnTo>
                <a:lnTo>
                  <a:pt x="1001" y="12009"/>
                </a:lnTo>
                <a:lnTo>
                  <a:pt x="1001" y="13010"/>
                </a:lnTo>
                <a:lnTo>
                  <a:pt x="1001" y="14011"/>
                </a:lnTo>
                <a:lnTo>
                  <a:pt x="2002" y="14011"/>
                </a:lnTo>
                <a:lnTo>
                  <a:pt x="2002" y="15011"/>
                </a:lnTo>
                <a:lnTo>
                  <a:pt x="3002" y="15011"/>
                </a:lnTo>
                <a:lnTo>
                  <a:pt x="3002" y="16012"/>
                </a:lnTo>
                <a:lnTo>
                  <a:pt x="4003" y="16012"/>
                </a:lnTo>
                <a:lnTo>
                  <a:pt x="4003" y="17013"/>
                </a:lnTo>
                <a:lnTo>
                  <a:pt x="7005" y="17013"/>
                </a:lnTo>
                <a:lnTo>
                  <a:pt x="7005" y="18014"/>
                </a:lnTo>
                <a:lnTo>
                  <a:pt x="13009" y="18014"/>
                </a:lnTo>
                <a:lnTo>
                  <a:pt x="13009" y="17013"/>
                </a:lnTo>
                <a:lnTo>
                  <a:pt x="16012" y="17013"/>
                </a:lnTo>
                <a:lnTo>
                  <a:pt x="16012" y="16012"/>
                </a:lnTo>
                <a:lnTo>
                  <a:pt x="17012" y="16012"/>
                </a:lnTo>
                <a:lnTo>
                  <a:pt x="17012" y="15011"/>
                </a:lnTo>
                <a:lnTo>
                  <a:pt x="18013" y="15011"/>
                </a:lnTo>
                <a:lnTo>
                  <a:pt x="18013" y="14011"/>
                </a:lnTo>
                <a:lnTo>
                  <a:pt x="19014" y="14011"/>
                </a:lnTo>
                <a:lnTo>
                  <a:pt x="19014" y="13010"/>
                </a:lnTo>
                <a:lnTo>
                  <a:pt x="19014" y="12009"/>
                </a:lnTo>
                <a:lnTo>
                  <a:pt x="20014" y="12009"/>
                </a:lnTo>
                <a:lnTo>
                  <a:pt x="20014" y="11009"/>
                </a:lnTo>
                <a:lnTo>
                  <a:pt x="20014" y="10008"/>
                </a:lnTo>
                <a:lnTo>
                  <a:pt x="20014" y="9007"/>
                </a:lnTo>
                <a:lnTo>
                  <a:pt x="20014" y="8006"/>
                </a:lnTo>
                <a:lnTo>
                  <a:pt x="20014" y="7006"/>
                </a:lnTo>
                <a:lnTo>
                  <a:pt x="20014" y="6005"/>
                </a:lnTo>
                <a:lnTo>
                  <a:pt x="19080" y="6005"/>
                </a:lnTo>
                <a:lnTo>
                  <a:pt x="19080" y="5004"/>
                </a:lnTo>
                <a:lnTo>
                  <a:pt x="19080" y="4004"/>
                </a:lnTo>
                <a:lnTo>
                  <a:pt x="18080" y="4004"/>
                </a:lnTo>
                <a:lnTo>
                  <a:pt x="18080" y="3003"/>
                </a:lnTo>
                <a:lnTo>
                  <a:pt x="17079" y="3003"/>
                </a:lnTo>
                <a:lnTo>
                  <a:pt x="17079" y="2002"/>
                </a:lnTo>
                <a:lnTo>
                  <a:pt x="16078" y="2002"/>
                </a:lnTo>
                <a:lnTo>
                  <a:pt x="16078" y="1001"/>
                </a:lnTo>
                <a:lnTo>
                  <a:pt x="13076" y="1001"/>
                </a:lnTo>
                <a:lnTo>
                  <a:pt x="1307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10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38"/>
          <p:cNvGrpSpPr/>
          <p:nvPr/>
        </p:nvGrpSpPr>
        <p:grpSpPr>
          <a:xfrm>
            <a:off x="7569329" y="186943"/>
            <a:ext cx="534466" cy="691809"/>
            <a:chOff x="2875937" y="1960933"/>
            <a:chExt cx="629673" cy="815044"/>
          </a:xfrm>
        </p:grpSpPr>
        <p:sp>
          <p:nvSpPr>
            <p:cNvPr id="718" name="Google Shape;718;p38"/>
            <p:cNvSpPr/>
            <p:nvPr/>
          </p:nvSpPr>
          <p:spPr>
            <a:xfrm>
              <a:off x="2879617" y="1962184"/>
              <a:ext cx="625993" cy="811330"/>
            </a:xfrm>
            <a:custGeom>
              <a:avLst/>
              <a:gdLst/>
              <a:ahLst/>
              <a:cxnLst/>
              <a:rect l="l" t="t" r="r" b="b"/>
              <a:pathLst>
                <a:path w="17013" h="22050" extrusionOk="0">
                  <a:moveTo>
                    <a:pt x="5004" y="0"/>
                  </a:moveTo>
                  <a:lnTo>
                    <a:pt x="5004" y="1001"/>
                  </a:lnTo>
                  <a:lnTo>
                    <a:pt x="4003" y="1001"/>
                  </a:lnTo>
                  <a:lnTo>
                    <a:pt x="4003" y="10041"/>
                  </a:lnTo>
                  <a:lnTo>
                    <a:pt x="3003" y="10041"/>
                  </a:lnTo>
                  <a:lnTo>
                    <a:pt x="3003" y="9040"/>
                  </a:lnTo>
                  <a:lnTo>
                    <a:pt x="0" y="9040"/>
                  </a:lnTo>
                  <a:lnTo>
                    <a:pt x="0" y="10041"/>
                  </a:lnTo>
                  <a:lnTo>
                    <a:pt x="0" y="10541"/>
                  </a:lnTo>
                  <a:lnTo>
                    <a:pt x="0" y="12042"/>
                  </a:lnTo>
                  <a:lnTo>
                    <a:pt x="1001" y="12042"/>
                  </a:lnTo>
                  <a:lnTo>
                    <a:pt x="1001" y="13043"/>
                  </a:lnTo>
                  <a:lnTo>
                    <a:pt x="2002" y="13043"/>
                  </a:lnTo>
                  <a:lnTo>
                    <a:pt x="2002" y="15044"/>
                  </a:lnTo>
                  <a:lnTo>
                    <a:pt x="3003" y="15044"/>
                  </a:lnTo>
                  <a:lnTo>
                    <a:pt x="3003" y="17046"/>
                  </a:lnTo>
                  <a:lnTo>
                    <a:pt x="4003" y="17046"/>
                  </a:lnTo>
                  <a:lnTo>
                    <a:pt x="4003" y="19047"/>
                  </a:lnTo>
                  <a:lnTo>
                    <a:pt x="5004" y="19047"/>
                  </a:lnTo>
                  <a:lnTo>
                    <a:pt x="5004" y="21049"/>
                  </a:lnTo>
                  <a:lnTo>
                    <a:pt x="5004" y="22049"/>
                  </a:lnTo>
                  <a:lnTo>
                    <a:pt x="15011" y="22049"/>
                  </a:lnTo>
                  <a:lnTo>
                    <a:pt x="15011" y="19047"/>
                  </a:lnTo>
                  <a:lnTo>
                    <a:pt x="16012" y="19047"/>
                  </a:lnTo>
                  <a:lnTo>
                    <a:pt x="16012" y="16045"/>
                  </a:lnTo>
                  <a:lnTo>
                    <a:pt x="17013" y="16045"/>
                  </a:lnTo>
                  <a:lnTo>
                    <a:pt x="17013" y="9007"/>
                  </a:lnTo>
                  <a:lnTo>
                    <a:pt x="16012" y="9007"/>
                  </a:lnTo>
                  <a:lnTo>
                    <a:pt x="16012" y="8006"/>
                  </a:lnTo>
                  <a:lnTo>
                    <a:pt x="15011" y="8006"/>
                  </a:lnTo>
                  <a:lnTo>
                    <a:pt x="15011" y="7005"/>
                  </a:lnTo>
                  <a:lnTo>
                    <a:pt x="13010" y="7005"/>
                  </a:lnTo>
                  <a:lnTo>
                    <a:pt x="13010" y="6005"/>
                  </a:lnTo>
                  <a:lnTo>
                    <a:pt x="10008" y="6005"/>
                  </a:lnTo>
                  <a:lnTo>
                    <a:pt x="10008" y="5004"/>
                  </a:lnTo>
                  <a:lnTo>
                    <a:pt x="8006" y="5004"/>
                  </a:lnTo>
                  <a:lnTo>
                    <a:pt x="8006" y="1001"/>
                  </a:lnTo>
                  <a:lnTo>
                    <a:pt x="7005" y="1001"/>
                  </a:lnTo>
                  <a:lnTo>
                    <a:pt x="7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3024442" y="1997765"/>
              <a:ext cx="36869" cy="443122"/>
            </a:xfrm>
            <a:custGeom>
              <a:avLst/>
              <a:gdLst/>
              <a:ahLst/>
              <a:cxnLst/>
              <a:rect l="l" t="t" r="r" b="b"/>
              <a:pathLst>
                <a:path w="1002" h="12043" extrusionOk="0">
                  <a:moveTo>
                    <a:pt x="1" y="1"/>
                  </a:moveTo>
                  <a:lnTo>
                    <a:pt x="1" y="12043"/>
                  </a:lnTo>
                  <a:lnTo>
                    <a:pt x="1001" y="12043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3062488" y="1960933"/>
              <a:ext cx="73700" cy="36869"/>
            </a:xfrm>
            <a:custGeom>
              <a:avLst/>
              <a:gdLst/>
              <a:ahLst/>
              <a:cxnLst/>
              <a:rect l="l" t="t" r="r" b="b"/>
              <a:pathLst>
                <a:path w="2003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2002" y="1002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3136151" y="1997765"/>
              <a:ext cx="36832" cy="332664"/>
            </a:xfrm>
            <a:custGeom>
              <a:avLst/>
              <a:gdLst/>
              <a:ahLst/>
              <a:cxnLst/>
              <a:rect l="l" t="t" r="r" b="b"/>
              <a:pathLst>
                <a:path w="1001" h="9041" extrusionOk="0">
                  <a:moveTo>
                    <a:pt x="0" y="1"/>
                  </a:moveTo>
                  <a:lnTo>
                    <a:pt x="0" y="9040"/>
                  </a:lnTo>
                  <a:lnTo>
                    <a:pt x="1001" y="9040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3172946" y="2146269"/>
              <a:ext cx="73700" cy="36869"/>
            </a:xfrm>
            <a:custGeom>
              <a:avLst/>
              <a:gdLst/>
              <a:ahLst/>
              <a:cxnLst/>
              <a:rect l="l" t="t" r="r" b="b"/>
              <a:pathLst>
                <a:path w="2003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2002" y="1002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3246610" y="2219933"/>
              <a:ext cx="36832" cy="110495"/>
            </a:xfrm>
            <a:custGeom>
              <a:avLst/>
              <a:gdLst/>
              <a:ahLst/>
              <a:cxnLst/>
              <a:rect l="l" t="t" r="r" b="b"/>
              <a:pathLst>
                <a:path w="1001" h="3003" extrusionOk="0">
                  <a:moveTo>
                    <a:pt x="0" y="0"/>
                  </a:moveTo>
                  <a:lnTo>
                    <a:pt x="0" y="3002"/>
                  </a:lnTo>
                  <a:lnTo>
                    <a:pt x="1001" y="3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3246610" y="2183101"/>
              <a:ext cx="110495" cy="36869"/>
            </a:xfrm>
            <a:custGeom>
              <a:avLst/>
              <a:gdLst/>
              <a:ahLst/>
              <a:cxnLst/>
              <a:rect l="l" t="t" r="r" b="b"/>
              <a:pathLst>
                <a:path w="3003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3002" y="1001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3358283" y="2256728"/>
              <a:ext cx="36869" cy="110532"/>
            </a:xfrm>
            <a:custGeom>
              <a:avLst/>
              <a:gdLst/>
              <a:ahLst/>
              <a:cxnLst/>
              <a:rect l="l" t="t" r="r" b="b"/>
              <a:pathLst>
                <a:path w="1002" h="3004" extrusionOk="0">
                  <a:moveTo>
                    <a:pt x="1" y="1"/>
                  </a:moveTo>
                  <a:lnTo>
                    <a:pt x="1" y="3003"/>
                  </a:lnTo>
                  <a:lnTo>
                    <a:pt x="1001" y="3003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3358283" y="2219933"/>
              <a:ext cx="73700" cy="36832"/>
            </a:xfrm>
            <a:custGeom>
              <a:avLst/>
              <a:gdLst/>
              <a:ahLst/>
              <a:cxnLst/>
              <a:rect l="l" t="t" r="r" b="b"/>
              <a:pathLst>
                <a:path w="2003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2002" y="1001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3431946" y="2256728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3468741" y="2293559"/>
              <a:ext cx="36869" cy="259037"/>
            </a:xfrm>
            <a:custGeom>
              <a:avLst/>
              <a:gdLst/>
              <a:ahLst/>
              <a:cxnLst/>
              <a:rect l="l" t="t" r="r" b="b"/>
              <a:pathLst>
                <a:path w="1002" h="7040" extrusionOk="0">
                  <a:moveTo>
                    <a:pt x="1" y="1"/>
                  </a:moveTo>
                  <a:lnTo>
                    <a:pt x="1" y="7039"/>
                  </a:lnTo>
                  <a:lnTo>
                    <a:pt x="1002" y="7039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3431946" y="2552559"/>
              <a:ext cx="36832" cy="110495"/>
            </a:xfrm>
            <a:custGeom>
              <a:avLst/>
              <a:gdLst/>
              <a:ahLst/>
              <a:cxnLst/>
              <a:rect l="l" t="t" r="r" b="b"/>
              <a:pathLst>
                <a:path w="1001" h="3003" extrusionOk="0">
                  <a:moveTo>
                    <a:pt x="0" y="0"/>
                  </a:moveTo>
                  <a:lnTo>
                    <a:pt x="0" y="3002"/>
                  </a:lnTo>
                  <a:lnTo>
                    <a:pt x="1001" y="3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3395114" y="2663017"/>
              <a:ext cx="36869" cy="110495"/>
            </a:xfrm>
            <a:custGeom>
              <a:avLst/>
              <a:gdLst/>
              <a:ahLst/>
              <a:cxnLst/>
              <a:rect l="l" t="t" r="r" b="b"/>
              <a:pathLst>
                <a:path w="1002" h="3003" extrusionOk="0">
                  <a:moveTo>
                    <a:pt x="0" y="0"/>
                  </a:moveTo>
                  <a:lnTo>
                    <a:pt x="0" y="3002"/>
                  </a:lnTo>
                  <a:lnTo>
                    <a:pt x="1001" y="3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3062488" y="2739109"/>
              <a:ext cx="332664" cy="36869"/>
            </a:xfrm>
            <a:custGeom>
              <a:avLst/>
              <a:gdLst/>
              <a:ahLst/>
              <a:cxnLst/>
              <a:rect l="l" t="t" r="r" b="b"/>
              <a:pathLst>
                <a:path w="9041" h="1002" extrusionOk="0">
                  <a:moveTo>
                    <a:pt x="1" y="0"/>
                  </a:moveTo>
                  <a:lnTo>
                    <a:pt x="1" y="1001"/>
                  </a:lnTo>
                  <a:lnTo>
                    <a:pt x="9040" y="1001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2986396" y="2330391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2875937" y="2293559"/>
              <a:ext cx="110495" cy="36869"/>
            </a:xfrm>
            <a:custGeom>
              <a:avLst/>
              <a:gdLst/>
              <a:ahLst/>
              <a:cxnLst/>
              <a:rect l="l" t="t" r="r" b="b"/>
              <a:pathLst>
                <a:path w="3003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3002" y="1001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2875937" y="2330391"/>
              <a:ext cx="36869" cy="73664"/>
            </a:xfrm>
            <a:custGeom>
              <a:avLst/>
              <a:gdLst/>
              <a:ahLst/>
              <a:cxnLst/>
              <a:rect l="l" t="t" r="r" b="b"/>
              <a:pathLst>
                <a:path w="1002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2912769" y="2405269"/>
              <a:ext cx="36832" cy="3683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2950815" y="2442064"/>
              <a:ext cx="36832" cy="73700"/>
            </a:xfrm>
            <a:custGeom>
              <a:avLst/>
              <a:gdLst/>
              <a:ahLst/>
              <a:cxnLst/>
              <a:rect l="l" t="t" r="r" b="b"/>
              <a:pathLst>
                <a:path w="1001" h="2003" extrusionOk="0">
                  <a:moveTo>
                    <a:pt x="0" y="1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2986396" y="2515727"/>
              <a:ext cx="36869" cy="73664"/>
            </a:xfrm>
            <a:custGeom>
              <a:avLst/>
              <a:gdLst/>
              <a:ahLst/>
              <a:cxnLst/>
              <a:rect l="l" t="t" r="r" b="b"/>
              <a:pathLst>
                <a:path w="1002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3024442" y="2589354"/>
              <a:ext cx="36869" cy="73700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001" y="2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3062488" y="2663017"/>
              <a:ext cx="36869" cy="73664"/>
            </a:xfrm>
            <a:custGeom>
              <a:avLst/>
              <a:gdLst/>
              <a:ahLst/>
              <a:cxnLst/>
              <a:rect l="l" t="t" r="r" b="b"/>
              <a:pathLst>
                <a:path w="1002" h="2002" extrusionOk="0">
                  <a:moveTo>
                    <a:pt x="1" y="0"/>
                  </a:moveTo>
                  <a:lnTo>
                    <a:pt x="1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696;p37">
            <a:extLst>
              <a:ext uri="{FF2B5EF4-FFF2-40B4-BE49-F238E27FC236}">
                <a16:creationId xmlns:a16="http://schemas.microsoft.com/office/drawing/2014/main" id="{C3A9D6E2-293C-D454-D42C-B8D8AB9B108B}"/>
              </a:ext>
            </a:extLst>
          </p:cNvPr>
          <p:cNvSpPr txBox="1">
            <a:spLocks/>
          </p:cNvSpPr>
          <p:nvPr/>
        </p:nvSpPr>
        <p:spPr>
          <a:xfrm>
            <a:off x="846753" y="579474"/>
            <a:ext cx="74394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4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kra Petch Medium"/>
              <a:buNone/>
              <a:defRPr sz="2600" b="0" i="0" u="none" strike="noStrike" cap="none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9pPr>
          </a:lstStyle>
          <a:p>
            <a:pPr algn="ctr"/>
            <a:r>
              <a:rPr lang="en-CA" sz="3200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IM Encryption</a:t>
            </a:r>
          </a:p>
        </p:txBody>
      </p:sp>
      <p:pic>
        <p:nvPicPr>
          <p:cNvPr id="24" name="Picture 23" descr="Diagram, timeline&#10;&#10;Description automatically generated">
            <a:extLst>
              <a:ext uri="{FF2B5EF4-FFF2-40B4-BE49-F238E27FC236}">
                <a16:creationId xmlns:a16="http://schemas.microsoft.com/office/drawing/2014/main" id="{F292C599-63B3-8961-A9C5-060AA774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32" y="1247188"/>
            <a:ext cx="6164084" cy="330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92685E-7653-16E3-0064-F87FAFF4D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737" y="552649"/>
            <a:ext cx="6443133" cy="3991251"/>
          </a:xfrm>
          <a:prstGeom prst="rect">
            <a:avLst/>
          </a:prstGeom>
        </p:spPr>
      </p:pic>
      <p:grpSp>
        <p:nvGrpSpPr>
          <p:cNvPr id="746" name="Google Shape;746;p39"/>
          <p:cNvGrpSpPr/>
          <p:nvPr/>
        </p:nvGrpSpPr>
        <p:grpSpPr>
          <a:xfrm>
            <a:off x="7705847" y="4010466"/>
            <a:ext cx="723042" cy="598023"/>
            <a:chOff x="1654675" y="4256126"/>
            <a:chExt cx="851841" cy="704551"/>
          </a:xfrm>
        </p:grpSpPr>
        <p:grpSp>
          <p:nvGrpSpPr>
            <p:cNvPr id="747" name="Google Shape;747;p39"/>
            <p:cNvGrpSpPr/>
            <p:nvPr/>
          </p:nvGrpSpPr>
          <p:grpSpPr>
            <a:xfrm>
              <a:off x="1654675" y="4256126"/>
              <a:ext cx="445587" cy="704551"/>
              <a:chOff x="1654675" y="4256126"/>
              <a:chExt cx="445587" cy="704551"/>
            </a:xfrm>
          </p:grpSpPr>
          <p:sp>
            <p:nvSpPr>
              <p:cNvPr id="748" name="Google Shape;748;p39"/>
              <p:cNvSpPr/>
              <p:nvPr/>
            </p:nvSpPr>
            <p:spPr>
              <a:xfrm>
                <a:off x="1655926" y="4257377"/>
                <a:ext cx="440657" cy="703300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19114" extrusionOk="0">
                    <a:moveTo>
                      <a:pt x="0" y="0"/>
                    </a:moveTo>
                    <a:lnTo>
                      <a:pt x="0" y="17112"/>
                    </a:lnTo>
                    <a:lnTo>
                      <a:pt x="2002" y="17112"/>
                    </a:lnTo>
                    <a:lnTo>
                      <a:pt x="2002" y="16112"/>
                    </a:lnTo>
                    <a:lnTo>
                      <a:pt x="3002" y="16112"/>
                    </a:lnTo>
                    <a:lnTo>
                      <a:pt x="3002" y="15111"/>
                    </a:lnTo>
                    <a:lnTo>
                      <a:pt x="4003" y="15111"/>
                    </a:lnTo>
                    <a:lnTo>
                      <a:pt x="4003" y="14110"/>
                    </a:lnTo>
                    <a:lnTo>
                      <a:pt x="4971" y="14110"/>
                    </a:lnTo>
                    <a:lnTo>
                      <a:pt x="4971" y="16112"/>
                    </a:lnTo>
                    <a:lnTo>
                      <a:pt x="5971" y="16112"/>
                    </a:lnTo>
                    <a:lnTo>
                      <a:pt x="5971" y="18113"/>
                    </a:lnTo>
                    <a:lnTo>
                      <a:pt x="6972" y="18113"/>
                    </a:lnTo>
                    <a:lnTo>
                      <a:pt x="6972" y="19114"/>
                    </a:lnTo>
                    <a:lnTo>
                      <a:pt x="8973" y="19114"/>
                    </a:lnTo>
                    <a:lnTo>
                      <a:pt x="8973" y="18113"/>
                    </a:lnTo>
                    <a:lnTo>
                      <a:pt x="9974" y="18113"/>
                    </a:lnTo>
                    <a:lnTo>
                      <a:pt x="9974" y="16112"/>
                    </a:lnTo>
                    <a:lnTo>
                      <a:pt x="8973" y="16112"/>
                    </a:lnTo>
                    <a:lnTo>
                      <a:pt x="8973" y="14110"/>
                    </a:lnTo>
                    <a:lnTo>
                      <a:pt x="7973" y="14110"/>
                    </a:lnTo>
                    <a:lnTo>
                      <a:pt x="7973" y="13110"/>
                    </a:lnTo>
                    <a:lnTo>
                      <a:pt x="11976" y="13110"/>
                    </a:lnTo>
                    <a:lnTo>
                      <a:pt x="11976" y="12009"/>
                    </a:lnTo>
                    <a:lnTo>
                      <a:pt x="11976" y="11008"/>
                    </a:lnTo>
                    <a:lnTo>
                      <a:pt x="11042" y="11008"/>
                    </a:lnTo>
                    <a:lnTo>
                      <a:pt x="11042" y="10007"/>
                    </a:lnTo>
                    <a:lnTo>
                      <a:pt x="10041" y="10007"/>
                    </a:lnTo>
                    <a:lnTo>
                      <a:pt x="10041" y="9007"/>
                    </a:lnTo>
                    <a:lnTo>
                      <a:pt x="9040" y="9007"/>
                    </a:lnTo>
                    <a:lnTo>
                      <a:pt x="9040" y="8006"/>
                    </a:lnTo>
                    <a:lnTo>
                      <a:pt x="8039" y="8006"/>
                    </a:lnTo>
                    <a:lnTo>
                      <a:pt x="8039" y="7005"/>
                    </a:lnTo>
                    <a:lnTo>
                      <a:pt x="7039" y="7005"/>
                    </a:lnTo>
                    <a:lnTo>
                      <a:pt x="7039" y="6005"/>
                    </a:lnTo>
                    <a:lnTo>
                      <a:pt x="6038" y="6005"/>
                    </a:lnTo>
                    <a:lnTo>
                      <a:pt x="6038" y="5004"/>
                    </a:lnTo>
                    <a:lnTo>
                      <a:pt x="5037" y="5004"/>
                    </a:lnTo>
                    <a:lnTo>
                      <a:pt x="5037" y="4003"/>
                    </a:lnTo>
                    <a:lnTo>
                      <a:pt x="4037" y="4003"/>
                    </a:lnTo>
                    <a:lnTo>
                      <a:pt x="4037" y="3002"/>
                    </a:lnTo>
                    <a:lnTo>
                      <a:pt x="3036" y="3002"/>
                    </a:lnTo>
                    <a:lnTo>
                      <a:pt x="3036" y="2002"/>
                    </a:lnTo>
                    <a:lnTo>
                      <a:pt x="2035" y="2002"/>
                    </a:lnTo>
                    <a:lnTo>
                      <a:pt x="2035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9"/>
              <p:cNvSpPr/>
              <p:nvPr/>
            </p:nvSpPr>
            <p:spPr>
              <a:xfrm>
                <a:off x="1654675" y="4256126"/>
                <a:ext cx="36869" cy="62845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7080" extrusionOk="0">
                    <a:moveTo>
                      <a:pt x="1" y="1"/>
                    </a:moveTo>
                    <a:lnTo>
                      <a:pt x="1" y="17080"/>
                    </a:lnTo>
                    <a:lnTo>
                      <a:pt x="1002" y="17080"/>
                    </a:lnTo>
                    <a:lnTo>
                      <a:pt x="10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9"/>
              <p:cNvSpPr/>
              <p:nvPr/>
            </p:nvSpPr>
            <p:spPr>
              <a:xfrm>
                <a:off x="1692758" y="4292958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9"/>
              <p:cNvSpPr/>
              <p:nvPr/>
            </p:nvSpPr>
            <p:spPr>
              <a:xfrm>
                <a:off x="1729553" y="4329790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9"/>
              <p:cNvSpPr/>
              <p:nvPr/>
            </p:nvSpPr>
            <p:spPr>
              <a:xfrm>
                <a:off x="1765170" y="4366621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9"/>
              <p:cNvSpPr/>
              <p:nvPr/>
            </p:nvSpPr>
            <p:spPr>
              <a:xfrm>
                <a:off x="1803216" y="4403416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9"/>
              <p:cNvSpPr/>
              <p:nvPr/>
            </p:nvSpPr>
            <p:spPr>
              <a:xfrm>
                <a:off x="1841262" y="4440248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9"/>
              <p:cNvSpPr/>
              <p:nvPr/>
            </p:nvSpPr>
            <p:spPr>
              <a:xfrm>
                <a:off x="1878057" y="4477080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2" y="1001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9"/>
              <p:cNvSpPr/>
              <p:nvPr/>
            </p:nvSpPr>
            <p:spPr>
              <a:xfrm>
                <a:off x="1914889" y="4515125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9"/>
              <p:cNvSpPr/>
              <p:nvPr/>
            </p:nvSpPr>
            <p:spPr>
              <a:xfrm>
                <a:off x="1951721" y="4551920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9"/>
              <p:cNvSpPr/>
              <p:nvPr/>
            </p:nvSpPr>
            <p:spPr>
              <a:xfrm>
                <a:off x="1988553" y="4588752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9"/>
              <p:cNvSpPr/>
              <p:nvPr/>
            </p:nvSpPr>
            <p:spPr>
              <a:xfrm>
                <a:off x="2025348" y="462558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2" y="1001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9"/>
              <p:cNvSpPr/>
              <p:nvPr/>
            </p:nvSpPr>
            <p:spPr>
              <a:xfrm>
                <a:off x="2062179" y="4662415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9"/>
              <p:cNvSpPr/>
              <p:nvPr/>
            </p:nvSpPr>
            <p:spPr>
              <a:xfrm>
                <a:off x="1914889" y="4699210"/>
                <a:ext cx="185373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1002" extrusionOk="0">
                    <a:moveTo>
                      <a:pt x="1" y="1"/>
                    </a:moveTo>
                    <a:lnTo>
                      <a:pt x="1" y="1002"/>
                    </a:lnTo>
                    <a:lnTo>
                      <a:pt x="5038" y="1002"/>
                    </a:lnTo>
                    <a:lnTo>
                      <a:pt x="50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9"/>
              <p:cNvSpPr/>
              <p:nvPr/>
            </p:nvSpPr>
            <p:spPr>
              <a:xfrm>
                <a:off x="1914889" y="4736042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9"/>
              <p:cNvSpPr/>
              <p:nvPr/>
            </p:nvSpPr>
            <p:spPr>
              <a:xfrm>
                <a:off x="1803216" y="4736042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9"/>
              <p:cNvSpPr/>
              <p:nvPr/>
            </p:nvSpPr>
            <p:spPr>
              <a:xfrm>
                <a:off x="1841262" y="4772874"/>
                <a:ext cx="36832" cy="73664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002" extrusionOk="0">
                    <a:moveTo>
                      <a:pt x="0" y="0"/>
                    </a:move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9"/>
              <p:cNvSpPr/>
              <p:nvPr/>
            </p:nvSpPr>
            <p:spPr>
              <a:xfrm>
                <a:off x="1878057" y="4847751"/>
                <a:ext cx="36869" cy="7366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002" extrusionOk="0">
                    <a:moveTo>
                      <a:pt x="1" y="0"/>
                    </a:moveTo>
                    <a:lnTo>
                      <a:pt x="1" y="2001"/>
                    </a:lnTo>
                    <a:lnTo>
                      <a:pt x="1002" y="2001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9"/>
              <p:cNvSpPr/>
              <p:nvPr/>
            </p:nvSpPr>
            <p:spPr>
              <a:xfrm>
                <a:off x="1914889" y="4921378"/>
                <a:ext cx="73700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002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2002" y="1001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9"/>
              <p:cNvSpPr/>
              <p:nvPr/>
            </p:nvSpPr>
            <p:spPr>
              <a:xfrm>
                <a:off x="1951721" y="4772874"/>
                <a:ext cx="36869" cy="7366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002" extrusionOk="0">
                    <a:moveTo>
                      <a:pt x="0" y="0"/>
                    </a:move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9"/>
              <p:cNvSpPr/>
              <p:nvPr/>
            </p:nvSpPr>
            <p:spPr>
              <a:xfrm>
                <a:off x="1988553" y="4847751"/>
                <a:ext cx="36832" cy="73664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002" extrusionOk="0">
                    <a:moveTo>
                      <a:pt x="0" y="0"/>
                    </a:moveTo>
                    <a:lnTo>
                      <a:pt x="0" y="2001"/>
                    </a:lnTo>
                    <a:lnTo>
                      <a:pt x="1001" y="2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9"/>
              <p:cNvSpPr/>
              <p:nvPr/>
            </p:nvSpPr>
            <p:spPr>
              <a:xfrm>
                <a:off x="1765170" y="4772874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9"/>
              <p:cNvSpPr/>
              <p:nvPr/>
            </p:nvSpPr>
            <p:spPr>
              <a:xfrm>
                <a:off x="1729553" y="4810920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9"/>
              <p:cNvSpPr/>
              <p:nvPr/>
            </p:nvSpPr>
            <p:spPr>
              <a:xfrm>
                <a:off x="1692758" y="4847751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2" name="Google Shape;772;p39"/>
            <p:cNvGrpSpPr/>
            <p:nvPr/>
          </p:nvGrpSpPr>
          <p:grpSpPr>
            <a:xfrm>
              <a:off x="2099011" y="4329790"/>
              <a:ext cx="407505" cy="517998"/>
              <a:chOff x="2099011" y="4329790"/>
              <a:chExt cx="407505" cy="517998"/>
            </a:xfrm>
          </p:grpSpPr>
          <p:sp>
            <p:nvSpPr>
              <p:cNvPr id="773" name="Google Shape;773;p39"/>
              <p:cNvSpPr/>
              <p:nvPr/>
            </p:nvSpPr>
            <p:spPr>
              <a:xfrm>
                <a:off x="2100225" y="4331004"/>
                <a:ext cx="405076" cy="515535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14011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2002"/>
                    </a:lnTo>
                    <a:lnTo>
                      <a:pt x="1001" y="3003"/>
                    </a:lnTo>
                    <a:lnTo>
                      <a:pt x="1001" y="4004"/>
                    </a:lnTo>
                    <a:lnTo>
                      <a:pt x="2002" y="4004"/>
                    </a:lnTo>
                    <a:lnTo>
                      <a:pt x="2002" y="5004"/>
                    </a:lnTo>
                    <a:lnTo>
                      <a:pt x="3003" y="5004"/>
                    </a:lnTo>
                    <a:lnTo>
                      <a:pt x="3003" y="6005"/>
                    </a:lnTo>
                    <a:lnTo>
                      <a:pt x="4003" y="6005"/>
                    </a:lnTo>
                    <a:lnTo>
                      <a:pt x="4003" y="7006"/>
                    </a:lnTo>
                    <a:lnTo>
                      <a:pt x="4003" y="8006"/>
                    </a:lnTo>
                    <a:lnTo>
                      <a:pt x="3003" y="8006"/>
                    </a:lnTo>
                    <a:lnTo>
                      <a:pt x="3003" y="9007"/>
                    </a:lnTo>
                    <a:lnTo>
                      <a:pt x="2002" y="9007"/>
                    </a:lnTo>
                    <a:lnTo>
                      <a:pt x="2002" y="10008"/>
                    </a:lnTo>
                    <a:lnTo>
                      <a:pt x="1001" y="10008"/>
                    </a:lnTo>
                    <a:lnTo>
                      <a:pt x="1001" y="11009"/>
                    </a:lnTo>
                    <a:lnTo>
                      <a:pt x="1001" y="12009"/>
                    </a:lnTo>
                    <a:lnTo>
                      <a:pt x="1001" y="13010"/>
                    </a:lnTo>
                    <a:lnTo>
                      <a:pt x="1" y="13010"/>
                    </a:lnTo>
                    <a:lnTo>
                      <a:pt x="1" y="14011"/>
                    </a:lnTo>
                    <a:lnTo>
                      <a:pt x="11008" y="14011"/>
                    </a:lnTo>
                    <a:lnTo>
                      <a:pt x="11008" y="13010"/>
                    </a:lnTo>
                    <a:lnTo>
                      <a:pt x="10008" y="13010"/>
                    </a:lnTo>
                    <a:lnTo>
                      <a:pt x="10008" y="12009"/>
                    </a:lnTo>
                    <a:lnTo>
                      <a:pt x="10008" y="11009"/>
                    </a:lnTo>
                    <a:lnTo>
                      <a:pt x="10008" y="10008"/>
                    </a:lnTo>
                    <a:lnTo>
                      <a:pt x="9007" y="10008"/>
                    </a:lnTo>
                    <a:lnTo>
                      <a:pt x="9007" y="9007"/>
                    </a:lnTo>
                    <a:lnTo>
                      <a:pt x="8006" y="9007"/>
                    </a:lnTo>
                    <a:lnTo>
                      <a:pt x="8006" y="8006"/>
                    </a:lnTo>
                    <a:lnTo>
                      <a:pt x="7006" y="8006"/>
                    </a:lnTo>
                    <a:lnTo>
                      <a:pt x="7006" y="7006"/>
                    </a:lnTo>
                    <a:lnTo>
                      <a:pt x="7006" y="6005"/>
                    </a:lnTo>
                    <a:lnTo>
                      <a:pt x="8006" y="6005"/>
                    </a:lnTo>
                    <a:lnTo>
                      <a:pt x="8006" y="5004"/>
                    </a:lnTo>
                    <a:lnTo>
                      <a:pt x="9007" y="5004"/>
                    </a:lnTo>
                    <a:lnTo>
                      <a:pt x="9007" y="4004"/>
                    </a:lnTo>
                    <a:lnTo>
                      <a:pt x="10008" y="4004"/>
                    </a:lnTo>
                    <a:lnTo>
                      <a:pt x="10008" y="3003"/>
                    </a:lnTo>
                    <a:lnTo>
                      <a:pt x="10008" y="2002"/>
                    </a:lnTo>
                    <a:lnTo>
                      <a:pt x="10008" y="1001"/>
                    </a:lnTo>
                    <a:lnTo>
                      <a:pt x="11008" y="1001"/>
                    </a:lnTo>
                    <a:lnTo>
                      <a:pt x="110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9"/>
              <p:cNvSpPr/>
              <p:nvPr/>
            </p:nvSpPr>
            <p:spPr>
              <a:xfrm>
                <a:off x="2173889" y="4477080"/>
                <a:ext cx="73664" cy="74878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035" extrusionOk="0">
                    <a:moveTo>
                      <a:pt x="0" y="0"/>
                    </a:moveTo>
                    <a:lnTo>
                      <a:pt x="0" y="1034"/>
                    </a:lnTo>
                    <a:lnTo>
                      <a:pt x="1001" y="1034"/>
                    </a:lnTo>
                    <a:lnTo>
                      <a:pt x="1001" y="0"/>
                    </a:lnTo>
                    <a:close/>
                    <a:moveTo>
                      <a:pt x="1001" y="1034"/>
                    </a:moveTo>
                    <a:lnTo>
                      <a:pt x="1001" y="2035"/>
                    </a:lnTo>
                    <a:lnTo>
                      <a:pt x="2001" y="2035"/>
                    </a:lnTo>
                    <a:lnTo>
                      <a:pt x="2001" y="10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9"/>
              <p:cNvSpPr/>
              <p:nvPr/>
            </p:nvSpPr>
            <p:spPr>
              <a:xfrm>
                <a:off x="2284348" y="4477080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9"/>
              <p:cNvSpPr/>
              <p:nvPr/>
            </p:nvSpPr>
            <p:spPr>
              <a:xfrm>
                <a:off x="2247516" y="4440248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9"/>
              <p:cNvSpPr/>
              <p:nvPr/>
            </p:nvSpPr>
            <p:spPr>
              <a:xfrm>
                <a:off x="2321143" y="4440248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2" y="1001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9"/>
              <p:cNvSpPr/>
              <p:nvPr/>
            </p:nvSpPr>
            <p:spPr>
              <a:xfrm>
                <a:off x="2247516" y="4551920"/>
                <a:ext cx="36869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003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9"/>
              <p:cNvSpPr/>
              <p:nvPr/>
            </p:nvSpPr>
            <p:spPr>
              <a:xfrm>
                <a:off x="2210684" y="462558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9"/>
              <p:cNvSpPr/>
              <p:nvPr/>
            </p:nvSpPr>
            <p:spPr>
              <a:xfrm>
                <a:off x="2173889" y="4662415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9"/>
              <p:cNvSpPr/>
              <p:nvPr/>
            </p:nvSpPr>
            <p:spPr>
              <a:xfrm>
                <a:off x="2321143" y="4736042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2" y="1001"/>
                    </a:lnTo>
                    <a:lnTo>
                      <a:pt x="10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>
                <a:off x="2247516" y="4736042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9"/>
              <p:cNvSpPr/>
              <p:nvPr/>
            </p:nvSpPr>
            <p:spPr>
              <a:xfrm>
                <a:off x="2284348" y="4699210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9"/>
              <p:cNvSpPr/>
              <p:nvPr/>
            </p:nvSpPr>
            <p:spPr>
              <a:xfrm>
                <a:off x="2099011" y="4329790"/>
                <a:ext cx="407505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1075" h="4004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2002"/>
                    </a:lnTo>
                    <a:lnTo>
                      <a:pt x="1001" y="3002"/>
                    </a:lnTo>
                    <a:lnTo>
                      <a:pt x="1001" y="4003"/>
                    </a:lnTo>
                    <a:lnTo>
                      <a:pt x="2035" y="4003"/>
                    </a:lnTo>
                    <a:lnTo>
                      <a:pt x="2035" y="3002"/>
                    </a:lnTo>
                    <a:lnTo>
                      <a:pt x="2035" y="2002"/>
                    </a:lnTo>
                    <a:lnTo>
                      <a:pt x="2035" y="1001"/>
                    </a:lnTo>
                    <a:lnTo>
                      <a:pt x="9040" y="1001"/>
                    </a:lnTo>
                    <a:lnTo>
                      <a:pt x="9040" y="2002"/>
                    </a:lnTo>
                    <a:lnTo>
                      <a:pt x="9040" y="3002"/>
                    </a:lnTo>
                    <a:lnTo>
                      <a:pt x="9040" y="4003"/>
                    </a:lnTo>
                    <a:lnTo>
                      <a:pt x="10074" y="4003"/>
                    </a:lnTo>
                    <a:lnTo>
                      <a:pt x="10074" y="3002"/>
                    </a:lnTo>
                    <a:lnTo>
                      <a:pt x="10074" y="2002"/>
                    </a:lnTo>
                    <a:lnTo>
                      <a:pt x="10074" y="1001"/>
                    </a:lnTo>
                    <a:lnTo>
                      <a:pt x="11075" y="1001"/>
                    </a:lnTo>
                    <a:lnTo>
                      <a:pt x="110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9"/>
              <p:cNvSpPr/>
              <p:nvPr/>
            </p:nvSpPr>
            <p:spPr>
              <a:xfrm>
                <a:off x="2357974" y="4477080"/>
                <a:ext cx="73700" cy="74878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2035" extrusionOk="0">
                    <a:moveTo>
                      <a:pt x="1001" y="0"/>
                    </a:moveTo>
                    <a:lnTo>
                      <a:pt x="1001" y="1034"/>
                    </a:lnTo>
                    <a:lnTo>
                      <a:pt x="2002" y="1034"/>
                    </a:lnTo>
                    <a:lnTo>
                      <a:pt x="2002" y="0"/>
                    </a:lnTo>
                    <a:close/>
                    <a:moveTo>
                      <a:pt x="1" y="1034"/>
                    </a:moveTo>
                    <a:lnTo>
                      <a:pt x="1" y="2035"/>
                    </a:lnTo>
                    <a:lnTo>
                      <a:pt x="1001" y="2035"/>
                    </a:lnTo>
                    <a:lnTo>
                      <a:pt x="1001" y="10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9"/>
              <p:cNvSpPr/>
              <p:nvPr/>
            </p:nvSpPr>
            <p:spPr>
              <a:xfrm>
                <a:off x="2321144" y="4551920"/>
                <a:ext cx="36869" cy="7210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003" extrusionOk="0">
                    <a:moveTo>
                      <a:pt x="1" y="1"/>
                    </a:moveTo>
                    <a:lnTo>
                      <a:pt x="1" y="1002"/>
                    </a:lnTo>
                    <a:lnTo>
                      <a:pt x="1" y="2002"/>
                    </a:lnTo>
                    <a:lnTo>
                      <a:pt x="1002" y="2002"/>
                    </a:lnTo>
                    <a:lnTo>
                      <a:pt x="1002" y="1002"/>
                    </a:lnTo>
                    <a:lnTo>
                      <a:pt x="10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9"/>
              <p:cNvSpPr/>
              <p:nvPr/>
            </p:nvSpPr>
            <p:spPr>
              <a:xfrm>
                <a:off x="2357974" y="462558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9"/>
              <p:cNvSpPr/>
              <p:nvPr/>
            </p:nvSpPr>
            <p:spPr>
              <a:xfrm>
                <a:off x="2394806" y="4662415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9"/>
              <p:cNvSpPr/>
              <p:nvPr/>
            </p:nvSpPr>
            <p:spPr>
              <a:xfrm>
                <a:off x="2099011" y="4699210"/>
                <a:ext cx="407505" cy="148578"/>
              </a:xfrm>
              <a:custGeom>
                <a:avLst/>
                <a:gdLst/>
                <a:ahLst/>
                <a:cxnLst/>
                <a:rect l="l" t="t" r="r" b="b"/>
                <a:pathLst>
                  <a:path w="11075" h="4038" extrusionOk="0">
                    <a:moveTo>
                      <a:pt x="1001" y="1"/>
                    </a:moveTo>
                    <a:lnTo>
                      <a:pt x="1001" y="1002"/>
                    </a:lnTo>
                    <a:lnTo>
                      <a:pt x="1001" y="2002"/>
                    </a:lnTo>
                    <a:lnTo>
                      <a:pt x="1001" y="3036"/>
                    </a:lnTo>
                    <a:lnTo>
                      <a:pt x="0" y="3036"/>
                    </a:lnTo>
                    <a:lnTo>
                      <a:pt x="0" y="4037"/>
                    </a:lnTo>
                    <a:lnTo>
                      <a:pt x="11075" y="4037"/>
                    </a:lnTo>
                    <a:lnTo>
                      <a:pt x="11075" y="3036"/>
                    </a:lnTo>
                    <a:lnTo>
                      <a:pt x="10074" y="3036"/>
                    </a:lnTo>
                    <a:lnTo>
                      <a:pt x="10074" y="2002"/>
                    </a:lnTo>
                    <a:lnTo>
                      <a:pt x="10074" y="1002"/>
                    </a:lnTo>
                    <a:lnTo>
                      <a:pt x="10074" y="1"/>
                    </a:lnTo>
                    <a:lnTo>
                      <a:pt x="9040" y="1"/>
                    </a:lnTo>
                    <a:lnTo>
                      <a:pt x="9040" y="1002"/>
                    </a:lnTo>
                    <a:lnTo>
                      <a:pt x="9040" y="2002"/>
                    </a:lnTo>
                    <a:lnTo>
                      <a:pt x="9040" y="3036"/>
                    </a:lnTo>
                    <a:lnTo>
                      <a:pt x="8039" y="3036"/>
                    </a:lnTo>
                    <a:lnTo>
                      <a:pt x="8039" y="2002"/>
                    </a:lnTo>
                    <a:lnTo>
                      <a:pt x="7039" y="2002"/>
                    </a:lnTo>
                    <a:lnTo>
                      <a:pt x="7039" y="3036"/>
                    </a:lnTo>
                    <a:lnTo>
                      <a:pt x="6038" y="3036"/>
                    </a:lnTo>
                    <a:lnTo>
                      <a:pt x="6038" y="2002"/>
                    </a:lnTo>
                    <a:lnTo>
                      <a:pt x="5037" y="2002"/>
                    </a:lnTo>
                    <a:lnTo>
                      <a:pt x="5037" y="3036"/>
                    </a:lnTo>
                    <a:lnTo>
                      <a:pt x="4036" y="3036"/>
                    </a:lnTo>
                    <a:lnTo>
                      <a:pt x="4036" y="2002"/>
                    </a:lnTo>
                    <a:lnTo>
                      <a:pt x="3036" y="2002"/>
                    </a:lnTo>
                    <a:lnTo>
                      <a:pt x="3036" y="3036"/>
                    </a:lnTo>
                    <a:lnTo>
                      <a:pt x="2035" y="3036"/>
                    </a:lnTo>
                    <a:lnTo>
                      <a:pt x="2035" y="2002"/>
                    </a:lnTo>
                    <a:lnTo>
                      <a:pt x="2035" y="1002"/>
                    </a:lnTo>
                    <a:lnTo>
                      <a:pt x="20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820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0"/>
          <p:cNvSpPr txBox="1">
            <a:spLocks noGrp="1"/>
          </p:cNvSpPr>
          <p:nvPr>
            <p:ph type="subTitle" idx="1"/>
          </p:nvPr>
        </p:nvSpPr>
        <p:spPr>
          <a:xfrm>
            <a:off x="1908674" y="2771417"/>
            <a:ext cx="5326500" cy="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highlight>
                  <a:schemeClr val="dk1"/>
                </a:highlight>
              </a:rPr>
              <a:t>Client and Server located 8300 miles away</a:t>
            </a:r>
            <a:endParaRPr dirty="0"/>
          </a:p>
        </p:txBody>
      </p:sp>
      <p:sp>
        <p:nvSpPr>
          <p:cNvPr id="796" name="Google Shape;796;p40"/>
          <p:cNvSpPr txBox="1">
            <a:spLocks noGrp="1"/>
          </p:cNvSpPr>
          <p:nvPr>
            <p:ph type="title" idx="2"/>
          </p:nvPr>
        </p:nvSpPr>
        <p:spPr>
          <a:xfrm>
            <a:off x="2183962" y="1530284"/>
            <a:ext cx="47759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Evaluation</a:t>
            </a:r>
            <a:endParaRPr dirty="0"/>
          </a:p>
        </p:txBody>
      </p:sp>
      <p:grpSp>
        <p:nvGrpSpPr>
          <p:cNvPr id="7" name="Google Shape;1319;p54">
            <a:extLst>
              <a:ext uri="{FF2B5EF4-FFF2-40B4-BE49-F238E27FC236}">
                <a16:creationId xmlns:a16="http://schemas.microsoft.com/office/drawing/2014/main" id="{A06BAF53-B7E7-0D6B-7103-E07D7B79EC9A}"/>
              </a:ext>
            </a:extLst>
          </p:cNvPr>
          <p:cNvGrpSpPr/>
          <p:nvPr/>
        </p:nvGrpSpPr>
        <p:grpSpPr>
          <a:xfrm>
            <a:off x="856875" y="796263"/>
            <a:ext cx="841800" cy="841800"/>
            <a:chOff x="856875" y="796263"/>
            <a:chExt cx="841800" cy="841800"/>
          </a:xfrm>
        </p:grpSpPr>
        <p:grpSp>
          <p:nvGrpSpPr>
            <p:cNvPr id="8" name="Google Shape;1320;p54">
              <a:extLst>
                <a:ext uri="{FF2B5EF4-FFF2-40B4-BE49-F238E27FC236}">
                  <a16:creationId xmlns:a16="http://schemas.microsoft.com/office/drawing/2014/main" id="{790C4E69-F180-21EF-E711-AB5436F154BE}"/>
                </a:ext>
              </a:extLst>
            </p:cNvPr>
            <p:cNvGrpSpPr/>
            <p:nvPr/>
          </p:nvGrpSpPr>
          <p:grpSpPr>
            <a:xfrm rot="2533261">
              <a:off x="1105339" y="934288"/>
              <a:ext cx="344867" cy="565741"/>
              <a:chOff x="4113132" y="2072643"/>
              <a:chExt cx="406290" cy="666503"/>
            </a:xfrm>
          </p:grpSpPr>
          <p:sp>
            <p:nvSpPr>
              <p:cNvPr id="10" name="Google Shape;1321;p54">
                <a:extLst>
                  <a:ext uri="{FF2B5EF4-FFF2-40B4-BE49-F238E27FC236}">
                    <a16:creationId xmlns:a16="http://schemas.microsoft.com/office/drawing/2014/main" id="{CF842E4E-20FA-ECAB-10DE-8B521983F88E}"/>
                  </a:ext>
                </a:extLst>
              </p:cNvPr>
              <p:cNvSpPr/>
              <p:nvPr/>
            </p:nvSpPr>
            <p:spPr>
              <a:xfrm>
                <a:off x="4113132" y="2072643"/>
                <a:ext cx="406290" cy="662825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18014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6005"/>
                    </a:lnTo>
                    <a:lnTo>
                      <a:pt x="2002" y="6005"/>
                    </a:lnTo>
                    <a:lnTo>
                      <a:pt x="2002" y="7005"/>
                    </a:lnTo>
                    <a:lnTo>
                      <a:pt x="3002" y="7005"/>
                    </a:lnTo>
                    <a:lnTo>
                      <a:pt x="3002" y="8006"/>
                    </a:lnTo>
                    <a:lnTo>
                      <a:pt x="4003" y="8006"/>
                    </a:lnTo>
                    <a:lnTo>
                      <a:pt x="4003" y="9007"/>
                    </a:lnTo>
                    <a:lnTo>
                      <a:pt x="4003" y="10008"/>
                    </a:lnTo>
                    <a:lnTo>
                      <a:pt x="3002" y="10008"/>
                    </a:lnTo>
                    <a:lnTo>
                      <a:pt x="3002" y="11008"/>
                    </a:lnTo>
                    <a:lnTo>
                      <a:pt x="2002" y="11008"/>
                    </a:lnTo>
                    <a:lnTo>
                      <a:pt x="2002" y="12009"/>
                    </a:lnTo>
                    <a:lnTo>
                      <a:pt x="1001" y="12009"/>
                    </a:lnTo>
                    <a:lnTo>
                      <a:pt x="1001" y="16012"/>
                    </a:lnTo>
                    <a:lnTo>
                      <a:pt x="0" y="16012"/>
                    </a:lnTo>
                    <a:lnTo>
                      <a:pt x="0" y="17013"/>
                    </a:lnTo>
                    <a:lnTo>
                      <a:pt x="0" y="18013"/>
                    </a:lnTo>
                    <a:lnTo>
                      <a:pt x="11042" y="18013"/>
                    </a:lnTo>
                    <a:lnTo>
                      <a:pt x="11042" y="17013"/>
                    </a:lnTo>
                    <a:lnTo>
                      <a:pt x="11042" y="16012"/>
                    </a:lnTo>
                    <a:lnTo>
                      <a:pt x="10041" y="16012"/>
                    </a:lnTo>
                    <a:lnTo>
                      <a:pt x="10041" y="12009"/>
                    </a:lnTo>
                    <a:lnTo>
                      <a:pt x="9040" y="12009"/>
                    </a:lnTo>
                    <a:lnTo>
                      <a:pt x="9040" y="11008"/>
                    </a:lnTo>
                    <a:lnTo>
                      <a:pt x="8039" y="11008"/>
                    </a:lnTo>
                    <a:lnTo>
                      <a:pt x="8039" y="10008"/>
                    </a:lnTo>
                    <a:lnTo>
                      <a:pt x="7039" y="10008"/>
                    </a:lnTo>
                    <a:lnTo>
                      <a:pt x="7039" y="9007"/>
                    </a:lnTo>
                    <a:lnTo>
                      <a:pt x="7039" y="8006"/>
                    </a:lnTo>
                    <a:lnTo>
                      <a:pt x="8039" y="8006"/>
                    </a:lnTo>
                    <a:lnTo>
                      <a:pt x="8039" y="7005"/>
                    </a:lnTo>
                    <a:lnTo>
                      <a:pt x="9040" y="7005"/>
                    </a:lnTo>
                    <a:lnTo>
                      <a:pt x="9040" y="6005"/>
                    </a:lnTo>
                    <a:lnTo>
                      <a:pt x="10041" y="6005"/>
                    </a:lnTo>
                    <a:lnTo>
                      <a:pt x="10041" y="2002"/>
                    </a:lnTo>
                    <a:lnTo>
                      <a:pt x="11042" y="2002"/>
                    </a:lnTo>
                    <a:lnTo>
                      <a:pt x="11042" y="1001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322;p54">
                <a:extLst>
                  <a:ext uri="{FF2B5EF4-FFF2-40B4-BE49-F238E27FC236}">
                    <a16:creationId xmlns:a16="http://schemas.microsoft.com/office/drawing/2014/main" id="{5F0154D1-DAE6-190B-6B61-21141FFFE7D5}"/>
                  </a:ext>
                </a:extLst>
              </p:cNvPr>
              <p:cNvSpPr/>
              <p:nvPr/>
            </p:nvSpPr>
            <p:spPr>
              <a:xfrm>
                <a:off x="4260422" y="2367223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323;p54">
                <a:extLst>
                  <a:ext uri="{FF2B5EF4-FFF2-40B4-BE49-F238E27FC236}">
                    <a16:creationId xmlns:a16="http://schemas.microsoft.com/office/drawing/2014/main" id="{AC148512-0D40-E961-6D56-A7C310B8BEBC}"/>
                  </a:ext>
                </a:extLst>
              </p:cNvPr>
              <p:cNvSpPr/>
              <p:nvPr/>
            </p:nvSpPr>
            <p:spPr>
              <a:xfrm>
                <a:off x="4260422" y="2405269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24;p54">
                <a:extLst>
                  <a:ext uri="{FF2B5EF4-FFF2-40B4-BE49-F238E27FC236}">
                    <a16:creationId xmlns:a16="http://schemas.microsoft.com/office/drawing/2014/main" id="{65E02DA2-FDBE-E027-5E52-A1E1B0D025FF}"/>
                  </a:ext>
                </a:extLst>
              </p:cNvPr>
              <p:cNvSpPr/>
              <p:nvPr/>
            </p:nvSpPr>
            <p:spPr>
              <a:xfrm>
                <a:off x="4223590" y="244206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25;p54">
                <a:extLst>
                  <a:ext uri="{FF2B5EF4-FFF2-40B4-BE49-F238E27FC236}">
                    <a16:creationId xmlns:a16="http://schemas.microsoft.com/office/drawing/2014/main" id="{E148E428-6293-6073-17D8-6F1C59CC5070}"/>
                  </a:ext>
                </a:extLst>
              </p:cNvPr>
              <p:cNvSpPr/>
              <p:nvPr/>
            </p:nvSpPr>
            <p:spPr>
              <a:xfrm>
                <a:off x="4186758" y="2478895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26;p54">
                <a:extLst>
                  <a:ext uri="{FF2B5EF4-FFF2-40B4-BE49-F238E27FC236}">
                    <a16:creationId xmlns:a16="http://schemas.microsoft.com/office/drawing/2014/main" id="{BDBE7E9F-59E7-7A02-A285-7BF3FFF590F1}"/>
                  </a:ext>
                </a:extLst>
              </p:cNvPr>
              <p:cNvSpPr/>
              <p:nvPr/>
            </p:nvSpPr>
            <p:spPr>
              <a:xfrm>
                <a:off x="4223590" y="2330391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27;p54">
                <a:extLst>
                  <a:ext uri="{FF2B5EF4-FFF2-40B4-BE49-F238E27FC236}">
                    <a16:creationId xmlns:a16="http://schemas.microsoft.com/office/drawing/2014/main" id="{16815021-8B98-52C8-67DB-D08A31B20AA6}"/>
                  </a:ext>
                </a:extLst>
              </p:cNvPr>
              <p:cNvSpPr/>
              <p:nvPr/>
            </p:nvSpPr>
            <p:spPr>
              <a:xfrm>
                <a:off x="4186758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28;p54">
                <a:extLst>
                  <a:ext uri="{FF2B5EF4-FFF2-40B4-BE49-F238E27FC236}">
                    <a16:creationId xmlns:a16="http://schemas.microsoft.com/office/drawing/2014/main" id="{C5E10D06-4B4B-2FAA-1628-ADA30313283C}"/>
                  </a:ext>
                </a:extLst>
              </p:cNvPr>
              <p:cNvSpPr/>
              <p:nvPr/>
            </p:nvSpPr>
            <p:spPr>
              <a:xfrm>
                <a:off x="4149964" y="2146269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1"/>
                    </a:moveTo>
                    <a:lnTo>
                      <a:pt x="0" y="4004"/>
                    </a:lnTo>
                    <a:lnTo>
                      <a:pt x="1001" y="4004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29;p54">
                <a:extLst>
                  <a:ext uri="{FF2B5EF4-FFF2-40B4-BE49-F238E27FC236}">
                    <a16:creationId xmlns:a16="http://schemas.microsoft.com/office/drawing/2014/main" id="{3E0BB9B4-32AD-C27A-6421-6EB2E9FE5E1C}"/>
                  </a:ext>
                </a:extLst>
              </p:cNvPr>
              <p:cNvSpPr/>
              <p:nvPr/>
            </p:nvSpPr>
            <p:spPr>
              <a:xfrm>
                <a:off x="4113132" y="2072643"/>
                <a:ext cx="406290" cy="73664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2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0" y="2002"/>
                    </a:lnTo>
                    <a:lnTo>
                      <a:pt x="11042" y="2002"/>
                    </a:lnTo>
                    <a:lnTo>
                      <a:pt x="11042" y="1001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30;p54">
                <a:extLst>
                  <a:ext uri="{FF2B5EF4-FFF2-40B4-BE49-F238E27FC236}">
                    <a16:creationId xmlns:a16="http://schemas.microsoft.com/office/drawing/2014/main" id="{DAA1198C-36DC-C936-A963-FD48CB7E99A6}"/>
                  </a:ext>
                </a:extLst>
              </p:cNvPr>
              <p:cNvSpPr/>
              <p:nvPr/>
            </p:nvSpPr>
            <p:spPr>
              <a:xfrm>
                <a:off x="4334049" y="2367223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31;p54">
                <a:extLst>
                  <a:ext uri="{FF2B5EF4-FFF2-40B4-BE49-F238E27FC236}">
                    <a16:creationId xmlns:a16="http://schemas.microsoft.com/office/drawing/2014/main" id="{A681E2AB-2EF2-99FC-F6D0-A74236E12939}"/>
                  </a:ext>
                </a:extLst>
              </p:cNvPr>
              <p:cNvSpPr/>
              <p:nvPr/>
            </p:nvSpPr>
            <p:spPr>
              <a:xfrm>
                <a:off x="4334049" y="2405269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32;p54">
                <a:extLst>
                  <a:ext uri="{FF2B5EF4-FFF2-40B4-BE49-F238E27FC236}">
                    <a16:creationId xmlns:a16="http://schemas.microsoft.com/office/drawing/2014/main" id="{B8AF5F81-56C4-F82D-7D93-13FCC80F0CAD}"/>
                  </a:ext>
                </a:extLst>
              </p:cNvPr>
              <p:cNvSpPr/>
              <p:nvPr/>
            </p:nvSpPr>
            <p:spPr>
              <a:xfrm>
                <a:off x="4370881" y="244206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33;p54">
                <a:extLst>
                  <a:ext uri="{FF2B5EF4-FFF2-40B4-BE49-F238E27FC236}">
                    <a16:creationId xmlns:a16="http://schemas.microsoft.com/office/drawing/2014/main" id="{B65AEFC7-54B8-B4BD-AE44-2F761DAB4725}"/>
                  </a:ext>
                </a:extLst>
              </p:cNvPr>
              <p:cNvSpPr/>
              <p:nvPr/>
            </p:nvSpPr>
            <p:spPr>
              <a:xfrm>
                <a:off x="4408927" y="2478895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34;p54">
                <a:extLst>
                  <a:ext uri="{FF2B5EF4-FFF2-40B4-BE49-F238E27FC236}">
                    <a16:creationId xmlns:a16="http://schemas.microsoft.com/office/drawing/2014/main" id="{37D67167-009C-B845-ADB9-81BDF6B68208}"/>
                  </a:ext>
                </a:extLst>
              </p:cNvPr>
              <p:cNvSpPr/>
              <p:nvPr/>
            </p:nvSpPr>
            <p:spPr>
              <a:xfrm>
                <a:off x="4370881" y="2330391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35;p54">
                <a:extLst>
                  <a:ext uri="{FF2B5EF4-FFF2-40B4-BE49-F238E27FC236}">
                    <a16:creationId xmlns:a16="http://schemas.microsoft.com/office/drawing/2014/main" id="{35657478-EDB1-5E60-A828-E4B1DCD2217F}"/>
                  </a:ext>
                </a:extLst>
              </p:cNvPr>
              <p:cNvSpPr/>
              <p:nvPr/>
            </p:nvSpPr>
            <p:spPr>
              <a:xfrm>
                <a:off x="4297217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2" y="1001"/>
                    </a:lnTo>
                    <a:lnTo>
                      <a:pt x="10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36;p54">
                <a:extLst>
                  <a:ext uri="{FF2B5EF4-FFF2-40B4-BE49-F238E27FC236}">
                    <a16:creationId xmlns:a16="http://schemas.microsoft.com/office/drawing/2014/main" id="{F0F10B3F-402F-12CE-E7EC-2C94062FF42C}"/>
                  </a:ext>
                </a:extLst>
              </p:cNvPr>
              <p:cNvSpPr/>
              <p:nvPr/>
            </p:nvSpPr>
            <p:spPr>
              <a:xfrm>
                <a:off x="4260422" y="2256728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37;p54">
                <a:extLst>
                  <a:ext uri="{FF2B5EF4-FFF2-40B4-BE49-F238E27FC236}">
                    <a16:creationId xmlns:a16="http://schemas.microsoft.com/office/drawing/2014/main" id="{567E0D86-B8D0-163B-811C-D830486D778F}"/>
                  </a:ext>
                </a:extLst>
              </p:cNvPr>
              <p:cNvSpPr/>
              <p:nvPr/>
            </p:nvSpPr>
            <p:spPr>
              <a:xfrm>
                <a:off x="4334049" y="2256728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38;p54">
                <a:extLst>
                  <a:ext uri="{FF2B5EF4-FFF2-40B4-BE49-F238E27FC236}">
                    <a16:creationId xmlns:a16="http://schemas.microsoft.com/office/drawing/2014/main" id="{B2AEB2ED-6253-039D-F71B-056485BB2D8B}"/>
                  </a:ext>
                </a:extLst>
              </p:cNvPr>
              <p:cNvSpPr/>
              <p:nvPr/>
            </p:nvSpPr>
            <p:spPr>
              <a:xfrm>
                <a:off x="4408927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39;p54">
                <a:extLst>
                  <a:ext uri="{FF2B5EF4-FFF2-40B4-BE49-F238E27FC236}">
                    <a16:creationId xmlns:a16="http://schemas.microsoft.com/office/drawing/2014/main" id="{239FBA79-C7F0-59A3-F34D-41B1EC48C4EA}"/>
                  </a:ext>
                </a:extLst>
              </p:cNvPr>
              <p:cNvSpPr/>
              <p:nvPr/>
            </p:nvSpPr>
            <p:spPr>
              <a:xfrm>
                <a:off x="4445758" y="2146269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1"/>
                    </a:moveTo>
                    <a:lnTo>
                      <a:pt x="0" y="4004"/>
                    </a:lnTo>
                    <a:lnTo>
                      <a:pt x="1001" y="4004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40;p54">
                <a:extLst>
                  <a:ext uri="{FF2B5EF4-FFF2-40B4-BE49-F238E27FC236}">
                    <a16:creationId xmlns:a16="http://schemas.microsoft.com/office/drawing/2014/main" id="{F41D0455-B96E-D6ED-D74A-E1E5CCBAD229}"/>
                  </a:ext>
                </a:extLst>
              </p:cNvPr>
              <p:cNvSpPr/>
              <p:nvPr/>
            </p:nvSpPr>
            <p:spPr>
              <a:xfrm>
                <a:off x="4149964" y="2515727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0"/>
                    </a:moveTo>
                    <a:lnTo>
                      <a:pt x="0" y="4003"/>
                    </a:lnTo>
                    <a:lnTo>
                      <a:pt x="1001" y="4003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41;p54">
                <a:extLst>
                  <a:ext uri="{FF2B5EF4-FFF2-40B4-BE49-F238E27FC236}">
                    <a16:creationId xmlns:a16="http://schemas.microsoft.com/office/drawing/2014/main" id="{A0B34FEF-6B01-8E9E-8847-91DFF75D8767}"/>
                  </a:ext>
                </a:extLst>
              </p:cNvPr>
              <p:cNvSpPr/>
              <p:nvPr/>
            </p:nvSpPr>
            <p:spPr>
              <a:xfrm>
                <a:off x="4113132" y="2663017"/>
                <a:ext cx="406290" cy="76129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2069" extrusionOk="0">
                    <a:moveTo>
                      <a:pt x="0" y="0"/>
                    </a:moveTo>
                    <a:lnTo>
                      <a:pt x="0" y="1068"/>
                    </a:lnTo>
                    <a:lnTo>
                      <a:pt x="0" y="2068"/>
                    </a:lnTo>
                    <a:lnTo>
                      <a:pt x="11042" y="2068"/>
                    </a:lnTo>
                    <a:lnTo>
                      <a:pt x="11042" y="1068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42;p54">
                <a:extLst>
                  <a:ext uri="{FF2B5EF4-FFF2-40B4-BE49-F238E27FC236}">
                    <a16:creationId xmlns:a16="http://schemas.microsoft.com/office/drawing/2014/main" id="{1A488C71-C31D-3499-2BCB-5410D9C789AB}"/>
                  </a:ext>
                </a:extLst>
              </p:cNvPr>
              <p:cNvSpPr/>
              <p:nvPr/>
            </p:nvSpPr>
            <p:spPr>
              <a:xfrm>
                <a:off x="4223590" y="2515727"/>
                <a:ext cx="185373" cy="11049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003" extrusionOk="0">
                    <a:moveTo>
                      <a:pt x="2002" y="0"/>
                    </a:moveTo>
                    <a:lnTo>
                      <a:pt x="2002" y="1001"/>
                    </a:lnTo>
                    <a:lnTo>
                      <a:pt x="1001" y="1001"/>
                    </a:lnTo>
                    <a:lnTo>
                      <a:pt x="1001" y="2002"/>
                    </a:lnTo>
                    <a:lnTo>
                      <a:pt x="0" y="2002"/>
                    </a:lnTo>
                    <a:lnTo>
                      <a:pt x="0" y="3002"/>
                    </a:lnTo>
                    <a:lnTo>
                      <a:pt x="5037" y="3002"/>
                    </a:lnTo>
                    <a:lnTo>
                      <a:pt x="5037" y="2002"/>
                    </a:lnTo>
                    <a:lnTo>
                      <a:pt x="4003" y="2002"/>
                    </a:lnTo>
                    <a:lnTo>
                      <a:pt x="4003" y="1001"/>
                    </a:lnTo>
                    <a:lnTo>
                      <a:pt x="3003" y="1001"/>
                    </a:lnTo>
                    <a:lnTo>
                      <a:pt x="30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43;p54">
                <a:extLst>
                  <a:ext uri="{FF2B5EF4-FFF2-40B4-BE49-F238E27FC236}">
                    <a16:creationId xmlns:a16="http://schemas.microsoft.com/office/drawing/2014/main" id="{7C241C82-C599-EF8E-C301-EC343533B8AE}"/>
                  </a:ext>
                </a:extLst>
              </p:cNvPr>
              <p:cNvSpPr/>
              <p:nvPr/>
            </p:nvSpPr>
            <p:spPr>
              <a:xfrm>
                <a:off x="4445758" y="2515727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0"/>
                    </a:moveTo>
                    <a:lnTo>
                      <a:pt x="0" y="4003"/>
                    </a:lnTo>
                    <a:lnTo>
                      <a:pt x="1001" y="4003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1344;p54">
              <a:extLst>
                <a:ext uri="{FF2B5EF4-FFF2-40B4-BE49-F238E27FC236}">
                  <a16:creationId xmlns:a16="http://schemas.microsoft.com/office/drawing/2014/main" id="{1D634A42-5B5A-5F21-65C0-6E3321BF262A}"/>
                </a:ext>
              </a:extLst>
            </p:cNvPr>
            <p:cNvSpPr/>
            <p:nvPr/>
          </p:nvSpPr>
          <p:spPr>
            <a:xfrm>
              <a:off x="856875" y="796263"/>
              <a:ext cx="841800" cy="84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4017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319;p54">
            <a:extLst>
              <a:ext uri="{FF2B5EF4-FFF2-40B4-BE49-F238E27FC236}">
                <a16:creationId xmlns:a16="http://schemas.microsoft.com/office/drawing/2014/main" id="{A06BAF53-B7E7-0D6B-7103-E07D7B79EC9A}"/>
              </a:ext>
            </a:extLst>
          </p:cNvPr>
          <p:cNvGrpSpPr/>
          <p:nvPr/>
        </p:nvGrpSpPr>
        <p:grpSpPr>
          <a:xfrm>
            <a:off x="856875" y="796263"/>
            <a:ext cx="841800" cy="841800"/>
            <a:chOff x="856875" y="796263"/>
            <a:chExt cx="841800" cy="841800"/>
          </a:xfrm>
        </p:grpSpPr>
        <p:grpSp>
          <p:nvGrpSpPr>
            <p:cNvPr id="8" name="Google Shape;1320;p54">
              <a:extLst>
                <a:ext uri="{FF2B5EF4-FFF2-40B4-BE49-F238E27FC236}">
                  <a16:creationId xmlns:a16="http://schemas.microsoft.com/office/drawing/2014/main" id="{790C4E69-F180-21EF-E711-AB5436F154BE}"/>
                </a:ext>
              </a:extLst>
            </p:cNvPr>
            <p:cNvGrpSpPr/>
            <p:nvPr/>
          </p:nvGrpSpPr>
          <p:grpSpPr>
            <a:xfrm rot="2533261">
              <a:off x="1105339" y="934288"/>
              <a:ext cx="344867" cy="565741"/>
              <a:chOff x="4113132" y="2072643"/>
              <a:chExt cx="406290" cy="666503"/>
            </a:xfrm>
          </p:grpSpPr>
          <p:sp>
            <p:nvSpPr>
              <p:cNvPr id="10" name="Google Shape;1321;p54">
                <a:extLst>
                  <a:ext uri="{FF2B5EF4-FFF2-40B4-BE49-F238E27FC236}">
                    <a16:creationId xmlns:a16="http://schemas.microsoft.com/office/drawing/2014/main" id="{CF842E4E-20FA-ECAB-10DE-8B521983F88E}"/>
                  </a:ext>
                </a:extLst>
              </p:cNvPr>
              <p:cNvSpPr/>
              <p:nvPr/>
            </p:nvSpPr>
            <p:spPr>
              <a:xfrm>
                <a:off x="4113132" y="2072643"/>
                <a:ext cx="406290" cy="662825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18014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0" y="2002"/>
                    </a:lnTo>
                    <a:lnTo>
                      <a:pt x="1001" y="2002"/>
                    </a:lnTo>
                    <a:lnTo>
                      <a:pt x="1001" y="6005"/>
                    </a:lnTo>
                    <a:lnTo>
                      <a:pt x="2002" y="6005"/>
                    </a:lnTo>
                    <a:lnTo>
                      <a:pt x="2002" y="7005"/>
                    </a:lnTo>
                    <a:lnTo>
                      <a:pt x="3002" y="7005"/>
                    </a:lnTo>
                    <a:lnTo>
                      <a:pt x="3002" y="8006"/>
                    </a:lnTo>
                    <a:lnTo>
                      <a:pt x="4003" y="8006"/>
                    </a:lnTo>
                    <a:lnTo>
                      <a:pt x="4003" y="9007"/>
                    </a:lnTo>
                    <a:lnTo>
                      <a:pt x="4003" y="10008"/>
                    </a:lnTo>
                    <a:lnTo>
                      <a:pt x="3002" y="10008"/>
                    </a:lnTo>
                    <a:lnTo>
                      <a:pt x="3002" y="11008"/>
                    </a:lnTo>
                    <a:lnTo>
                      <a:pt x="2002" y="11008"/>
                    </a:lnTo>
                    <a:lnTo>
                      <a:pt x="2002" y="12009"/>
                    </a:lnTo>
                    <a:lnTo>
                      <a:pt x="1001" y="12009"/>
                    </a:lnTo>
                    <a:lnTo>
                      <a:pt x="1001" y="16012"/>
                    </a:lnTo>
                    <a:lnTo>
                      <a:pt x="0" y="16012"/>
                    </a:lnTo>
                    <a:lnTo>
                      <a:pt x="0" y="17013"/>
                    </a:lnTo>
                    <a:lnTo>
                      <a:pt x="0" y="18013"/>
                    </a:lnTo>
                    <a:lnTo>
                      <a:pt x="11042" y="18013"/>
                    </a:lnTo>
                    <a:lnTo>
                      <a:pt x="11042" y="17013"/>
                    </a:lnTo>
                    <a:lnTo>
                      <a:pt x="11042" y="16012"/>
                    </a:lnTo>
                    <a:lnTo>
                      <a:pt x="10041" y="16012"/>
                    </a:lnTo>
                    <a:lnTo>
                      <a:pt x="10041" y="12009"/>
                    </a:lnTo>
                    <a:lnTo>
                      <a:pt x="9040" y="12009"/>
                    </a:lnTo>
                    <a:lnTo>
                      <a:pt x="9040" y="11008"/>
                    </a:lnTo>
                    <a:lnTo>
                      <a:pt x="8039" y="11008"/>
                    </a:lnTo>
                    <a:lnTo>
                      <a:pt x="8039" y="10008"/>
                    </a:lnTo>
                    <a:lnTo>
                      <a:pt x="7039" y="10008"/>
                    </a:lnTo>
                    <a:lnTo>
                      <a:pt x="7039" y="9007"/>
                    </a:lnTo>
                    <a:lnTo>
                      <a:pt x="7039" y="8006"/>
                    </a:lnTo>
                    <a:lnTo>
                      <a:pt x="8039" y="8006"/>
                    </a:lnTo>
                    <a:lnTo>
                      <a:pt x="8039" y="7005"/>
                    </a:lnTo>
                    <a:lnTo>
                      <a:pt x="9040" y="7005"/>
                    </a:lnTo>
                    <a:lnTo>
                      <a:pt x="9040" y="6005"/>
                    </a:lnTo>
                    <a:lnTo>
                      <a:pt x="10041" y="6005"/>
                    </a:lnTo>
                    <a:lnTo>
                      <a:pt x="10041" y="2002"/>
                    </a:lnTo>
                    <a:lnTo>
                      <a:pt x="11042" y="2002"/>
                    </a:lnTo>
                    <a:lnTo>
                      <a:pt x="11042" y="1001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322;p54">
                <a:extLst>
                  <a:ext uri="{FF2B5EF4-FFF2-40B4-BE49-F238E27FC236}">
                    <a16:creationId xmlns:a16="http://schemas.microsoft.com/office/drawing/2014/main" id="{5F0154D1-DAE6-190B-6B61-21141FFFE7D5}"/>
                  </a:ext>
                </a:extLst>
              </p:cNvPr>
              <p:cNvSpPr/>
              <p:nvPr/>
            </p:nvSpPr>
            <p:spPr>
              <a:xfrm>
                <a:off x="4260422" y="2367223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323;p54">
                <a:extLst>
                  <a:ext uri="{FF2B5EF4-FFF2-40B4-BE49-F238E27FC236}">
                    <a16:creationId xmlns:a16="http://schemas.microsoft.com/office/drawing/2014/main" id="{AC148512-0D40-E961-6D56-A7C310B8BEBC}"/>
                  </a:ext>
                </a:extLst>
              </p:cNvPr>
              <p:cNvSpPr/>
              <p:nvPr/>
            </p:nvSpPr>
            <p:spPr>
              <a:xfrm>
                <a:off x="4260422" y="2405269"/>
                <a:ext cx="36832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24;p54">
                <a:extLst>
                  <a:ext uri="{FF2B5EF4-FFF2-40B4-BE49-F238E27FC236}">
                    <a16:creationId xmlns:a16="http://schemas.microsoft.com/office/drawing/2014/main" id="{65E02DA2-FDBE-E027-5E52-A1E1B0D025FF}"/>
                  </a:ext>
                </a:extLst>
              </p:cNvPr>
              <p:cNvSpPr/>
              <p:nvPr/>
            </p:nvSpPr>
            <p:spPr>
              <a:xfrm>
                <a:off x="4223590" y="244206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25;p54">
                <a:extLst>
                  <a:ext uri="{FF2B5EF4-FFF2-40B4-BE49-F238E27FC236}">
                    <a16:creationId xmlns:a16="http://schemas.microsoft.com/office/drawing/2014/main" id="{E148E428-6293-6073-17D8-6F1C59CC5070}"/>
                  </a:ext>
                </a:extLst>
              </p:cNvPr>
              <p:cNvSpPr/>
              <p:nvPr/>
            </p:nvSpPr>
            <p:spPr>
              <a:xfrm>
                <a:off x="4186758" y="2478895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26;p54">
                <a:extLst>
                  <a:ext uri="{FF2B5EF4-FFF2-40B4-BE49-F238E27FC236}">
                    <a16:creationId xmlns:a16="http://schemas.microsoft.com/office/drawing/2014/main" id="{BDBE7E9F-59E7-7A02-A285-7BF3FFF590F1}"/>
                  </a:ext>
                </a:extLst>
              </p:cNvPr>
              <p:cNvSpPr/>
              <p:nvPr/>
            </p:nvSpPr>
            <p:spPr>
              <a:xfrm>
                <a:off x="4223590" y="2330391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27;p54">
                <a:extLst>
                  <a:ext uri="{FF2B5EF4-FFF2-40B4-BE49-F238E27FC236}">
                    <a16:creationId xmlns:a16="http://schemas.microsoft.com/office/drawing/2014/main" id="{16815021-8B98-52C8-67DB-D08A31B20AA6}"/>
                  </a:ext>
                </a:extLst>
              </p:cNvPr>
              <p:cNvSpPr/>
              <p:nvPr/>
            </p:nvSpPr>
            <p:spPr>
              <a:xfrm>
                <a:off x="4186758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28;p54">
                <a:extLst>
                  <a:ext uri="{FF2B5EF4-FFF2-40B4-BE49-F238E27FC236}">
                    <a16:creationId xmlns:a16="http://schemas.microsoft.com/office/drawing/2014/main" id="{C5E10D06-4B4B-2FAA-1628-ADA30313283C}"/>
                  </a:ext>
                </a:extLst>
              </p:cNvPr>
              <p:cNvSpPr/>
              <p:nvPr/>
            </p:nvSpPr>
            <p:spPr>
              <a:xfrm>
                <a:off x="4149964" y="2146269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1"/>
                    </a:moveTo>
                    <a:lnTo>
                      <a:pt x="0" y="4004"/>
                    </a:lnTo>
                    <a:lnTo>
                      <a:pt x="1001" y="4004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29;p54">
                <a:extLst>
                  <a:ext uri="{FF2B5EF4-FFF2-40B4-BE49-F238E27FC236}">
                    <a16:creationId xmlns:a16="http://schemas.microsoft.com/office/drawing/2014/main" id="{3E0BB9B4-32AD-C27A-6421-6EB2E9FE5E1C}"/>
                  </a:ext>
                </a:extLst>
              </p:cNvPr>
              <p:cNvSpPr/>
              <p:nvPr/>
            </p:nvSpPr>
            <p:spPr>
              <a:xfrm>
                <a:off x="4113132" y="2072643"/>
                <a:ext cx="406290" cy="73664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2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0" y="2002"/>
                    </a:lnTo>
                    <a:lnTo>
                      <a:pt x="11042" y="2002"/>
                    </a:lnTo>
                    <a:lnTo>
                      <a:pt x="11042" y="1001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30;p54">
                <a:extLst>
                  <a:ext uri="{FF2B5EF4-FFF2-40B4-BE49-F238E27FC236}">
                    <a16:creationId xmlns:a16="http://schemas.microsoft.com/office/drawing/2014/main" id="{DAA1198C-36DC-C936-A963-FD48CB7E99A6}"/>
                  </a:ext>
                </a:extLst>
              </p:cNvPr>
              <p:cNvSpPr/>
              <p:nvPr/>
            </p:nvSpPr>
            <p:spPr>
              <a:xfrm>
                <a:off x="4334049" y="2367223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31;p54">
                <a:extLst>
                  <a:ext uri="{FF2B5EF4-FFF2-40B4-BE49-F238E27FC236}">
                    <a16:creationId xmlns:a16="http://schemas.microsoft.com/office/drawing/2014/main" id="{A681E2AB-2EF2-99FC-F6D0-A74236E12939}"/>
                  </a:ext>
                </a:extLst>
              </p:cNvPr>
              <p:cNvSpPr/>
              <p:nvPr/>
            </p:nvSpPr>
            <p:spPr>
              <a:xfrm>
                <a:off x="4334049" y="2405269"/>
                <a:ext cx="36869" cy="3683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32;p54">
                <a:extLst>
                  <a:ext uri="{FF2B5EF4-FFF2-40B4-BE49-F238E27FC236}">
                    <a16:creationId xmlns:a16="http://schemas.microsoft.com/office/drawing/2014/main" id="{B8AF5F81-56C4-F82D-7D93-13FCC80F0CAD}"/>
                  </a:ext>
                </a:extLst>
              </p:cNvPr>
              <p:cNvSpPr/>
              <p:nvPr/>
            </p:nvSpPr>
            <p:spPr>
              <a:xfrm>
                <a:off x="4370881" y="2442064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33;p54">
                <a:extLst>
                  <a:ext uri="{FF2B5EF4-FFF2-40B4-BE49-F238E27FC236}">
                    <a16:creationId xmlns:a16="http://schemas.microsoft.com/office/drawing/2014/main" id="{B65AEFC7-54B8-B4BD-AE44-2F761DAB4725}"/>
                  </a:ext>
                </a:extLst>
              </p:cNvPr>
              <p:cNvSpPr/>
              <p:nvPr/>
            </p:nvSpPr>
            <p:spPr>
              <a:xfrm>
                <a:off x="4408927" y="2478895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34;p54">
                <a:extLst>
                  <a:ext uri="{FF2B5EF4-FFF2-40B4-BE49-F238E27FC236}">
                    <a16:creationId xmlns:a16="http://schemas.microsoft.com/office/drawing/2014/main" id="{37D67167-009C-B845-ADB9-81BDF6B68208}"/>
                  </a:ext>
                </a:extLst>
              </p:cNvPr>
              <p:cNvSpPr/>
              <p:nvPr/>
            </p:nvSpPr>
            <p:spPr>
              <a:xfrm>
                <a:off x="4370881" y="2330391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0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35;p54">
                <a:extLst>
                  <a:ext uri="{FF2B5EF4-FFF2-40B4-BE49-F238E27FC236}">
                    <a16:creationId xmlns:a16="http://schemas.microsoft.com/office/drawing/2014/main" id="{35657478-EDB1-5E60-A828-E4B1DCD2217F}"/>
                  </a:ext>
                </a:extLst>
              </p:cNvPr>
              <p:cNvSpPr/>
              <p:nvPr/>
            </p:nvSpPr>
            <p:spPr>
              <a:xfrm>
                <a:off x="4297217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1"/>
                    </a:lnTo>
                    <a:lnTo>
                      <a:pt x="1002" y="1001"/>
                    </a:lnTo>
                    <a:lnTo>
                      <a:pt x="10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36;p54">
                <a:extLst>
                  <a:ext uri="{FF2B5EF4-FFF2-40B4-BE49-F238E27FC236}">
                    <a16:creationId xmlns:a16="http://schemas.microsoft.com/office/drawing/2014/main" id="{F0F10B3F-402F-12CE-E7EC-2C94062FF42C}"/>
                  </a:ext>
                </a:extLst>
              </p:cNvPr>
              <p:cNvSpPr/>
              <p:nvPr/>
            </p:nvSpPr>
            <p:spPr>
              <a:xfrm>
                <a:off x="4260422" y="2256728"/>
                <a:ext cx="36832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0" y="1"/>
                    </a:moveTo>
                    <a:lnTo>
                      <a:pt x="0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37;p54">
                <a:extLst>
                  <a:ext uri="{FF2B5EF4-FFF2-40B4-BE49-F238E27FC236}">
                    <a16:creationId xmlns:a16="http://schemas.microsoft.com/office/drawing/2014/main" id="{567E0D86-B8D0-163B-811C-D830486D778F}"/>
                  </a:ext>
                </a:extLst>
              </p:cNvPr>
              <p:cNvSpPr/>
              <p:nvPr/>
            </p:nvSpPr>
            <p:spPr>
              <a:xfrm>
                <a:off x="4334049" y="2256728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1" y="1"/>
                    </a:moveTo>
                    <a:lnTo>
                      <a:pt x="1" y="1002"/>
                    </a:lnTo>
                    <a:lnTo>
                      <a:pt x="1001" y="1002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38;p54">
                <a:extLst>
                  <a:ext uri="{FF2B5EF4-FFF2-40B4-BE49-F238E27FC236}">
                    <a16:creationId xmlns:a16="http://schemas.microsoft.com/office/drawing/2014/main" id="{B2AEB2ED-6253-039D-F71B-056485BB2D8B}"/>
                  </a:ext>
                </a:extLst>
              </p:cNvPr>
              <p:cNvSpPr/>
              <p:nvPr/>
            </p:nvSpPr>
            <p:spPr>
              <a:xfrm>
                <a:off x="4408927" y="2293559"/>
                <a:ext cx="36869" cy="368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1001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39;p54">
                <a:extLst>
                  <a:ext uri="{FF2B5EF4-FFF2-40B4-BE49-F238E27FC236}">
                    <a16:creationId xmlns:a16="http://schemas.microsoft.com/office/drawing/2014/main" id="{239FBA79-C7F0-59A3-F34D-41B1EC48C4EA}"/>
                  </a:ext>
                </a:extLst>
              </p:cNvPr>
              <p:cNvSpPr/>
              <p:nvPr/>
            </p:nvSpPr>
            <p:spPr>
              <a:xfrm>
                <a:off x="4445758" y="2146269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1"/>
                    </a:moveTo>
                    <a:lnTo>
                      <a:pt x="0" y="4004"/>
                    </a:lnTo>
                    <a:lnTo>
                      <a:pt x="1001" y="4004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40;p54">
                <a:extLst>
                  <a:ext uri="{FF2B5EF4-FFF2-40B4-BE49-F238E27FC236}">
                    <a16:creationId xmlns:a16="http://schemas.microsoft.com/office/drawing/2014/main" id="{F41D0455-B96E-D6ED-D74A-E1E5CCBAD229}"/>
                  </a:ext>
                </a:extLst>
              </p:cNvPr>
              <p:cNvSpPr/>
              <p:nvPr/>
            </p:nvSpPr>
            <p:spPr>
              <a:xfrm>
                <a:off x="4149964" y="2515727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0"/>
                    </a:moveTo>
                    <a:lnTo>
                      <a:pt x="0" y="4003"/>
                    </a:lnTo>
                    <a:lnTo>
                      <a:pt x="1001" y="4003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41;p54">
                <a:extLst>
                  <a:ext uri="{FF2B5EF4-FFF2-40B4-BE49-F238E27FC236}">
                    <a16:creationId xmlns:a16="http://schemas.microsoft.com/office/drawing/2014/main" id="{A0B34FEF-6B01-8E9E-8847-91DFF75D8767}"/>
                  </a:ext>
                </a:extLst>
              </p:cNvPr>
              <p:cNvSpPr/>
              <p:nvPr/>
            </p:nvSpPr>
            <p:spPr>
              <a:xfrm>
                <a:off x="4113132" y="2663017"/>
                <a:ext cx="406290" cy="76129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2069" extrusionOk="0">
                    <a:moveTo>
                      <a:pt x="0" y="0"/>
                    </a:moveTo>
                    <a:lnTo>
                      <a:pt x="0" y="1068"/>
                    </a:lnTo>
                    <a:lnTo>
                      <a:pt x="0" y="2068"/>
                    </a:lnTo>
                    <a:lnTo>
                      <a:pt x="11042" y="2068"/>
                    </a:lnTo>
                    <a:lnTo>
                      <a:pt x="11042" y="1068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42;p54">
                <a:extLst>
                  <a:ext uri="{FF2B5EF4-FFF2-40B4-BE49-F238E27FC236}">
                    <a16:creationId xmlns:a16="http://schemas.microsoft.com/office/drawing/2014/main" id="{1A488C71-C31D-3499-2BCB-5410D9C789AB}"/>
                  </a:ext>
                </a:extLst>
              </p:cNvPr>
              <p:cNvSpPr/>
              <p:nvPr/>
            </p:nvSpPr>
            <p:spPr>
              <a:xfrm>
                <a:off x="4223590" y="2515727"/>
                <a:ext cx="185373" cy="11049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003" extrusionOk="0">
                    <a:moveTo>
                      <a:pt x="2002" y="0"/>
                    </a:moveTo>
                    <a:lnTo>
                      <a:pt x="2002" y="1001"/>
                    </a:lnTo>
                    <a:lnTo>
                      <a:pt x="1001" y="1001"/>
                    </a:lnTo>
                    <a:lnTo>
                      <a:pt x="1001" y="2002"/>
                    </a:lnTo>
                    <a:lnTo>
                      <a:pt x="0" y="2002"/>
                    </a:lnTo>
                    <a:lnTo>
                      <a:pt x="0" y="3002"/>
                    </a:lnTo>
                    <a:lnTo>
                      <a:pt x="5037" y="3002"/>
                    </a:lnTo>
                    <a:lnTo>
                      <a:pt x="5037" y="2002"/>
                    </a:lnTo>
                    <a:lnTo>
                      <a:pt x="4003" y="2002"/>
                    </a:lnTo>
                    <a:lnTo>
                      <a:pt x="4003" y="1001"/>
                    </a:lnTo>
                    <a:lnTo>
                      <a:pt x="3003" y="1001"/>
                    </a:lnTo>
                    <a:lnTo>
                      <a:pt x="30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43;p54">
                <a:extLst>
                  <a:ext uri="{FF2B5EF4-FFF2-40B4-BE49-F238E27FC236}">
                    <a16:creationId xmlns:a16="http://schemas.microsoft.com/office/drawing/2014/main" id="{7C241C82-C599-EF8E-C301-EC343533B8AE}"/>
                  </a:ext>
                </a:extLst>
              </p:cNvPr>
              <p:cNvSpPr/>
              <p:nvPr/>
            </p:nvSpPr>
            <p:spPr>
              <a:xfrm>
                <a:off x="4445758" y="2515727"/>
                <a:ext cx="36832" cy="14732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04" extrusionOk="0">
                    <a:moveTo>
                      <a:pt x="0" y="0"/>
                    </a:moveTo>
                    <a:lnTo>
                      <a:pt x="0" y="4003"/>
                    </a:lnTo>
                    <a:lnTo>
                      <a:pt x="1001" y="4003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1344;p54">
              <a:extLst>
                <a:ext uri="{FF2B5EF4-FFF2-40B4-BE49-F238E27FC236}">
                  <a16:creationId xmlns:a16="http://schemas.microsoft.com/office/drawing/2014/main" id="{1D634A42-5B5A-5F21-65C0-6E3321BF262A}"/>
                </a:ext>
              </a:extLst>
            </p:cNvPr>
            <p:cNvSpPr/>
            <p:nvPr/>
          </p:nvSpPr>
          <p:spPr>
            <a:xfrm>
              <a:off x="856875" y="796263"/>
              <a:ext cx="841800" cy="841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FEDDD912-9658-D175-DAA3-309E65476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CED53-5A7E-872E-C2B0-11A556A9D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51" y="697322"/>
            <a:ext cx="5456767" cy="40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36726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er Science &amp; Mathematics Major for College: Software &amp; Media Application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B7B7B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205</Words>
  <Application>Microsoft Macintosh PowerPoint</Application>
  <PresentationFormat>On-screen Show (16:9)</PresentationFormat>
  <Paragraphs>47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Fira Code</vt:lpstr>
      <vt:lpstr>Poppins</vt:lpstr>
      <vt:lpstr>Arial</vt:lpstr>
      <vt:lpstr>Chakra Petch Medium</vt:lpstr>
      <vt:lpstr>Computer Science &amp; Mathematics Major for College: Software &amp; Media Applications by Slidesgo</vt:lpstr>
      <vt:lpstr>Camoufler: Accessing The Censored Web By Utilizing Instant Messaging Channels  Piyush Kumar Sharma, Devashish Gosain, Sambuddho Chakravarty</vt:lpstr>
      <vt:lpstr>Key Idea</vt:lpstr>
      <vt:lpstr>PowerPoint Presentation</vt:lpstr>
      <vt:lpstr>Minimized Latency</vt:lpstr>
      <vt:lpstr>Threat Model</vt:lpstr>
      <vt:lpstr>PowerPoint Presentation</vt:lpstr>
      <vt:lpstr>PowerPoint Presentation</vt:lpstr>
      <vt:lpstr>Evaluation</vt:lpstr>
      <vt:lpstr>PowerPoint Presentation</vt:lpstr>
      <vt:lpstr>PowerPoint Presentation</vt:lpstr>
      <vt:lpstr>PowerPoint Presentation</vt:lpstr>
      <vt:lpstr>PowerPoint Presentation</vt:lpstr>
      <vt:lpstr>Security Analysis</vt:lpstr>
      <vt:lpstr>PowerPoint Presentation</vt:lpstr>
      <vt:lpstr>PowerPoint Presentation</vt:lpstr>
      <vt:lpstr>PowerPoint Presentation</vt:lpstr>
      <vt:lpstr>Other Attacks</vt:lpstr>
      <vt:lpstr>PowerPoint Presentation</vt:lpstr>
      <vt:lpstr>Achievements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Camoufler: Accessing The Censored Web By Utilizing Instant Messaging Channels  Piyush Kumar Sharma, Devashish Gosain, Sambuddho Chakravarty</dc:title>
  <cp:lastModifiedBy>Ross Evans</cp:lastModifiedBy>
  <cp:revision>4</cp:revision>
  <dcterms:modified xsi:type="dcterms:W3CDTF">2023-02-28T02:23:41Z</dcterms:modified>
</cp:coreProperties>
</file>